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40"/>
  </p:notesMasterIdLst>
  <p:sldIdLst>
    <p:sldId id="463" r:id="rId5"/>
    <p:sldId id="462" r:id="rId6"/>
    <p:sldId id="460" r:id="rId7"/>
    <p:sldId id="464" r:id="rId8"/>
    <p:sldId id="398" r:id="rId9"/>
    <p:sldId id="470" r:id="rId10"/>
    <p:sldId id="467" r:id="rId11"/>
    <p:sldId id="468" r:id="rId12"/>
    <p:sldId id="469" r:id="rId13"/>
    <p:sldId id="472" r:id="rId14"/>
    <p:sldId id="471" r:id="rId15"/>
    <p:sldId id="473" r:id="rId16"/>
    <p:sldId id="498" r:id="rId17"/>
    <p:sldId id="479" r:id="rId18"/>
    <p:sldId id="474" r:id="rId19"/>
    <p:sldId id="476" r:id="rId20"/>
    <p:sldId id="477" r:id="rId21"/>
    <p:sldId id="484" r:id="rId22"/>
    <p:sldId id="485" r:id="rId23"/>
    <p:sldId id="478" r:id="rId24"/>
    <p:sldId id="482" r:id="rId25"/>
    <p:sldId id="483" r:id="rId26"/>
    <p:sldId id="480" r:id="rId27"/>
    <p:sldId id="481" r:id="rId28"/>
    <p:sldId id="486" r:id="rId29"/>
    <p:sldId id="499" r:id="rId30"/>
    <p:sldId id="487" r:id="rId31"/>
    <p:sldId id="500" r:id="rId32"/>
    <p:sldId id="488" r:id="rId33"/>
    <p:sldId id="501" r:id="rId34"/>
    <p:sldId id="493" r:id="rId35"/>
    <p:sldId id="491" r:id="rId36"/>
    <p:sldId id="490" r:id="rId37"/>
    <p:sldId id="497" r:id="rId38"/>
    <p:sldId id="277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2E3E4"/>
    <a:srgbClr val="039BE5"/>
    <a:srgbClr val="F5820A"/>
    <a:srgbClr val="3399FE"/>
    <a:srgbClr val="E6E6E6"/>
    <a:srgbClr val="000000"/>
    <a:srgbClr val="8C2350"/>
    <a:srgbClr val="DA4044"/>
    <a:srgbClr val="FF00DD"/>
    <a:srgbClr val="E4DF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2E6F29A-BF36-4C8B-ABE4-970D0A5662F9}" v="28" dt="2019-09-20T08:14:27.47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1204" autoAdjust="0"/>
  </p:normalViewPr>
  <p:slideViewPr>
    <p:cSldViewPr snapToGrid="0">
      <p:cViewPr varScale="1">
        <p:scale>
          <a:sx n="93" d="100"/>
          <a:sy n="93" d="100"/>
        </p:scale>
        <p:origin x="123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notesMaster" Target="notesMasters/notesMaster1.xml"/><Relationship Id="rId45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NDAKER Adrian" userId="414d4dbc-a837-4894-8de9-c0523c4c573f" providerId="ADAL" clId="{52E6F29A-BF36-4C8B-ABE4-970D0A5662F9}"/>
    <pc:docChg chg="undo modSld">
      <pc:chgData name="SANDAKER Adrian" userId="414d4dbc-a837-4894-8de9-c0523c4c573f" providerId="ADAL" clId="{52E6F29A-BF36-4C8B-ABE4-970D0A5662F9}" dt="2019-09-20T08:14:27.475" v="27" actId="20577"/>
      <pc:docMkLst>
        <pc:docMk/>
      </pc:docMkLst>
      <pc:sldChg chg="modSp">
        <pc:chgData name="SANDAKER Adrian" userId="414d4dbc-a837-4894-8de9-c0523c4c573f" providerId="ADAL" clId="{52E6F29A-BF36-4C8B-ABE4-970D0A5662F9}" dt="2019-09-20T08:14:27.475" v="27" actId="20577"/>
        <pc:sldMkLst>
          <pc:docMk/>
          <pc:sldMk cId="3041008319" sldId="462"/>
        </pc:sldMkLst>
        <pc:spChg chg="mod">
          <ac:chgData name="SANDAKER Adrian" userId="414d4dbc-a837-4894-8de9-c0523c4c573f" providerId="ADAL" clId="{52E6F29A-BF36-4C8B-ABE4-970D0A5662F9}" dt="2019-09-20T08:14:27.475" v="27" actId="20577"/>
          <ac:spMkLst>
            <pc:docMk/>
            <pc:sldMk cId="3041008319" sldId="462"/>
            <ac:spMk id="2" creationId="{A8839997-5851-2F49-8E19-D119FF523B21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B1109E-2B40-264C-80C0-0304D3D30A0B}" type="datetimeFigureOut">
              <a:rPr lang="en-US" smtClean="0"/>
              <a:t>11/1/2019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7B6664-7021-E44E-ABF4-BC24DFF02C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372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console.firebase.google.com/project/fama-social-feed/analytics/app/web:YjE5Y2E5YTMtNDQxMy00NDcyLWE0ZjgtZWQ0MmIxYWFlZGRh/overview~2F%3Ft=1572549682924&amp;fpn=676767442584&amp;swu=1&amp;sgu=1&amp;sus=upgraded&amp;cs=app.m.dashboard.overview&amp;g=1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console.firebase.google.com/project/fama-social-feed/analytics/app/web:YjE5Y2E5YTMtNDQxMy00NDcyLWE0ZjgtZWQ0MmIxYWFlZGRh/audience~2Foverview%3Ft=1572549957694&amp;fpn=676767442584&amp;swu=1&amp;sgu=1&amp;sus=upgraded&amp;params=_u..pageSize%253D25&amp;cs=app.m.audiences.overview&amp;g=1" TargetMode="External"/><Relationship Id="rId5" Type="http://schemas.openxmlformats.org/officeDocument/2006/relationships/hyperlink" Target="https://console.firebase.google.com/project/fama-social-feed/analytics/app/web:YjE5Y2E5YTMtNDQxMy00NDcyLWE0ZjgtZWQ0MmIxYWFlZGRh/funnels~2Foverview%3Ft=1572549943879&amp;fpn=676767442584&amp;swu=1&amp;sgu=1&amp;sus=upgraded&amp;params=_u..pageSize%253D25&amp;cs=app.m.funnels.overview&amp;g=1" TargetMode="External"/><Relationship Id="rId4" Type="http://schemas.openxmlformats.org/officeDocument/2006/relationships/hyperlink" Target="https://console.firebase.google.com/project/fama-social-feed/analytics/app/web:YjE5Y2E5YTMtNDQxMy00NDcyLWE0ZjgtZWQ0MmIxYWFlZGRh/overview" TargetMode="Externa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console.firebase.google.com/project/fama-social-feed/config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firebase.google.com/products/ml-kit/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console.firebase.google.com/project/calc-fast-81457322/crashlytics/app/android:gautemo.game.calcfast/issues?state=open&amp;time=last-seven-days&amp;type=crash" TargetMode="External"/><Relationship Id="rId4" Type="http://schemas.openxmlformats.org/officeDocument/2006/relationships/hyperlink" Target="https://console.firebase.google.com/project/calc-fast-81457322/analytics/app/android:gautemo.game.calcfast/streamview%3Ft=1572551047861&amp;fpn=961716258510&amp;swu=1&amp;sgu=1&amp;sus=upgraded&amp;cs=app.m.streamview.overview&amp;g=1" TargetMode="Externa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oogle.dev/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meetup.com/GDGOslo/events/265947127/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console.firebase.google.com/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console.firebase.google.com/project/fama-social-feed/database/firestore/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console.firebase.google.com/project/fama-social-feed/authentication/providers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console.firebase.google.com/project/fama-social-feed/performance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b-NO" sz="1200" b="1" u="sng" dirty="0"/>
              <a:t>https://fama-social-feed.web.app</a:t>
            </a:r>
          </a:p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B6664-7021-E44E-ABF4-BC24DFF02CB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9740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>
                <a:hlinkClick r:id="rId3"/>
              </a:rPr>
              <a:t>https://console.firebase.google.com/project/fama-social-feed/analytics/app/web:YjE5Y2E5YTMtNDQxMy00NDcyLWE0ZjgtZWQ0MmIxYWFlZGRh/overview~2F%3Ft=1572549682924&amp;fpn=676767442584&amp;swu=1&amp;sgu=1&amp;sus=upgraded&amp;cs=app.m.dashboard.overview&amp;g=1</a:t>
            </a:r>
            <a:endParaRPr lang="nb-NO" dirty="0"/>
          </a:p>
          <a:p>
            <a:endParaRPr lang="nb-NO" dirty="0"/>
          </a:p>
          <a:p>
            <a:r>
              <a:rPr lang="nb-NO" dirty="0">
                <a:hlinkClick r:id="rId4"/>
              </a:rPr>
              <a:t>https://console.firebase.google.com/project/fama-social-feed/analytics/app/web:YjE5Y2E5YTMtNDQxMy00NDcyLWE0ZjgtZWQ0MmIxYWFlZGRh/overview</a:t>
            </a:r>
            <a:endParaRPr lang="nb-NO" dirty="0"/>
          </a:p>
          <a:p>
            <a:endParaRPr lang="nb-NO" dirty="0"/>
          </a:p>
          <a:p>
            <a:r>
              <a:rPr lang="nb-NO" dirty="0">
                <a:hlinkClick r:id="rId5"/>
              </a:rPr>
              <a:t>https://console.firebase.google.com/project/fama-social-feed/analytics/app/web:YjE5Y2E5YTMtNDQxMy00NDcyLWE0ZjgtZWQ0MmIxYWFlZGRh/funnels~2Foverview%3Ft=1572549943879&amp;fpn=676767442584&amp;swu=1&amp;sgu=1&amp;sus=upgraded&amp;params=_u..pageSize%253D25&amp;cs=app.m.funnels.overview&amp;g=1</a:t>
            </a:r>
            <a:endParaRPr lang="nb-NO" dirty="0"/>
          </a:p>
          <a:p>
            <a:endParaRPr lang="nb-NO" dirty="0"/>
          </a:p>
          <a:p>
            <a:r>
              <a:rPr lang="nb-NO" dirty="0">
                <a:hlinkClick r:id="rId6"/>
              </a:rPr>
              <a:t>https://console.firebase.google.com/project/fama-social-feed/analytics/app/web:YjE5Y2E5YTMtNDQxMy00NDcyLWE0ZjgtZWQ0MmIxYWFlZGRh/audience~2Foverview%3Ft=1572549957694&amp;fpn=676767442584&amp;swu=1&amp;sgu=1&amp;sus=upgraded&amp;params=_u..pageSize%253D25&amp;cs=app.m.audiences.overview&amp;g=1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B6664-7021-E44E-ABF4-BC24DFF02CBA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0682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B6664-7021-E44E-ABF4-BC24DFF02CBA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45959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>
                <a:hlinkClick r:id="rId3"/>
              </a:rPr>
              <a:t>https://console.firebase.google.com/project/fama-social-feed/config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B6664-7021-E44E-ABF4-BC24DFF02CBA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457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>
                <a:hlinkClick r:id="rId3"/>
              </a:rPr>
              <a:t>https://firebase.google.com/products/ml-kit/</a:t>
            </a:r>
            <a:endParaRPr lang="nb-NO" dirty="0"/>
          </a:p>
          <a:p>
            <a:endParaRPr lang="nb-NO" dirty="0"/>
          </a:p>
          <a:p>
            <a:r>
              <a:rPr lang="nb-NO" dirty="0">
                <a:hlinkClick r:id="rId4"/>
              </a:rPr>
              <a:t>https://console.firebase.google.com/project/calc-fast-81457322/analytics/app/android:gautemo.game.calcfast/streamview%3Ft=1572551047861&amp;fpn=961716258510&amp;swu=1&amp;sgu=1&amp;sus=upgraded&amp;cs=app.m.streamview.overview&amp;g=1</a:t>
            </a:r>
            <a:endParaRPr lang="nb-NO" dirty="0"/>
          </a:p>
          <a:p>
            <a:endParaRPr lang="nb-NO" dirty="0"/>
          </a:p>
          <a:p>
            <a:r>
              <a:rPr lang="nb-NO" dirty="0">
                <a:hlinkClick r:id="rId5"/>
              </a:rPr>
              <a:t>https://console.firebase.google.com/project/calc-fast-81457322/crashlytics/app/android:gautemo.game.calcfast/issues?state=open&amp;time=last-seven-days&amp;type=crash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B6664-7021-E44E-ABF4-BC24DFF02CBA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68889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>
                <a:hlinkClick r:id="rId3"/>
              </a:rPr>
              <a:t>https://google.dev/</a:t>
            </a:r>
            <a:endParaRPr lang="nb-NO" dirty="0"/>
          </a:p>
          <a:p>
            <a:endParaRPr lang="nb-NO" dirty="0"/>
          </a:p>
          <a:p>
            <a:r>
              <a:rPr lang="nb-NO" dirty="0">
                <a:hlinkClick r:id="rId4"/>
              </a:rPr>
              <a:t>https://www.meetup.com/GDGOslo/events/265947127/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B6664-7021-E44E-ABF4-BC24DFF02CBA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2036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Det vil si at man</a:t>
            </a:r>
            <a:r>
              <a:rPr lang="nb-NO" baseline="0" dirty="0"/>
              <a:t> kun trenger å kalle på en metode, så vil alt annet håndteres av Firebase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B6664-7021-E44E-ABF4-BC24DFF02CB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9670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Det vil si at man</a:t>
            </a:r>
            <a:r>
              <a:rPr lang="nb-NO" baseline="0" dirty="0"/>
              <a:t> kun trenger å kalle på en metode, så vil alt annet håndteres av Firebase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B6664-7021-E44E-ABF4-BC24DFF02CB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7997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B6664-7021-E44E-ABF4-BC24DFF02CB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5884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>
                <a:hlinkClick r:id="rId3"/>
              </a:rPr>
              <a:t>https://console.firebase.google.com/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B6664-7021-E44E-ABF4-BC24DFF02CB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6322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>
                <a:hlinkClick r:id="rId3"/>
              </a:rPr>
              <a:t>https://console.firebase.google.com/project/fama-social-feed/database/firestore/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B6664-7021-E44E-ABF4-BC24DFF02CB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4236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>
                <a:hlinkClick r:id="rId3"/>
              </a:rPr>
              <a:t>https://console.firebase.google.com/project/fama-social-feed/authentication/providers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B6664-7021-E44E-ABF4-BC24DFF02CB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9971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>
                <a:hlinkClick r:id="rId3"/>
              </a:rPr>
              <a:t>https://console.firebase.google.com/project/fama-social-feed/performance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B6664-7021-E44E-ABF4-BC24DFF02CB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7182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B6664-7021-E44E-ABF4-BC24DFF02CBA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1267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ront p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5598199-6F7D-F144-B314-59985ED8B25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123" t="5699" r="38663" b="5960"/>
          <a:stretch/>
        </p:blipFill>
        <p:spPr>
          <a:xfrm>
            <a:off x="4148715" y="-13753"/>
            <a:ext cx="8043285" cy="6871754"/>
          </a:xfrm>
          <a:prstGeom prst="rect">
            <a:avLst/>
          </a:prstGeom>
        </p:spPr>
      </p:pic>
      <p:sp>
        <p:nvSpPr>
          <p:cNvPr id="8" name="Parallellogram 3">
            <a:extLst>
              <a:ext uri="{FF2B5EF4-FFF2-40B4-BE49-F238E27FC236}">
                <a16:creationId xmlns:a16="http://schemas.microsoft.com/office/drawing/2014/main" id="{0E68EE85-8D32-704F-8D46-B54F002139DD}"/>
              </a:ext>
            </a:extLst>
          </p:cNvPr>
          <p:cNvSpPr/>
          <p:nvPr userDrawn="1"/>
        </p:nvSpPr>
        <p:spPr>
          <a:xfrm>
            <a:off x="-11199" y="-13753"/>
            <a:ext cx="6294482" cy="6892066"/>
          </a:xfrm>
          <a:custGeom>
            <a:avLst/>
            <a:gdLst>
              <a:gd name="connsiteX0" fmla="*/ 0 w 4698472"/>
              <a:gd name="connsiteY0" fmla="*/ 6871185 h 6871185"/>
              <a:gd name="connsiteX1" fmla="*/ 2279934 w 4698472"/>
              <a:gd name="connsiteY1" fmla="*/ 0 h 6871185"/>
              <a:gd name="connsiteX2" fmla="*/ 4698472 w 4698472"/>
              <a:gd name="connsiteY2" fmla="*/ 0 h 6871185"/>
              <a:gd name="connsiteX3" fmla="*/ 2418538 w 4698472"/>
              <a:gd name="connsiteY3" fmla="*/ 6871185 h 6871185"/>
              <a:gd name="connsiteX4" fmla="*/ 0 w 4698472"/>
              <a:gd name="connsiteY4" fmla="*/ 6871185 h 6871185"/>
              <a:gd name="connsiteX0" fmla="*/ 0 w 4698472"/>
              <a:gd name="connsiteY0" fmla="*/ 6871185 h 6891282"/>
              <a:gd name="connsiteX1" fmla="*/ 2279934 w 4698472"/>
              <a:gd name="connsiteY1" fmla="*/ 0 h 6891282"/>
              <a:gd name="connsiteX2" fmla="*/ 4698472 w 4698472"/>
              <a:gd name="connsiteY2" fmla="*/ 0 h 6891282"/>
              <a:gd name="connsiteX3" fmla="*/ 4568886 w 4698472"/>
              <a:gd name="connsiteY3" fmla="*/ 6891282 h 6891282"/>
              <a:gd name="connsiteX4" fmla="*/ 0 w 4698472"/>
              <a:gd name="connsiteY4" fmla="*/ 6871185 h 6891282"/>
              <a:gd name="connsiteX0" fmla="*/ 0 w 4698472"/>
              <a:gd name="connsiteY0" fmla="*/ 6871185 h 6891282"/>
              <a:gd name="connsiteX1" fmla="*/ 2279934 w 4698472"/>
              <a:gd name="connsiteY1" fmla="*/ 0 h 6891282"/>
              <a:gd name="connsiteX2" fmla="*/ 4698472 w 4698472"/>
              <a:gd name="connsiteY2" fmla="*/ 0 h 6891282"/>
              <a:gd name="connsiteX3" fmla="*/ 4619127 w 4698472"/>
              <a:gd name="connsiteY3" fmla="*/ 6891282 h 6891282"/>
              <a:gd name="connsiteX4" fmla="*/ 0 w 4698472"/>
              <a:gd name="connsiteY4" fmla="*/ 6871185 h 6891282"/>
              <a:gd name="connsiteX0" fmla="*/ 0 w 4698472"/>
              <a:gd name="connsiteY0" fmla="*/ 6871185 h 6891282"/>
              <a:gd name="connsiteX1" fmla="*/ 2081530 w 4698472"/>
              <a:gd name="connsiteY1" fmla="*/ 10049 h 6891282"/>
              <a:gd name="connsiteX2" fmla="*/ 4698472 w 4698472"/>
              <a:gd name="connsiteY2" fmla="*/ 0 h 6891282"/>
              <a:gd name="connsiteX3" fmla="*/ 4619127 w 4698472"/>
              <a:gd name="connsiteY3" fmla="*/ 6891282 h 6891282"/>
              <a:gd name="connsiteX4" fmla="*/ 0 w 4698472"/>
              <a:gd name="connsiteY4" fmla="*/ 6871185 h 6891282"/>
              <a:gd name="connsiteX0" fmla="*/ 0 w 3824419"/>
              <a:gd name="connsiteY0" fmla="*/ 6911379 h 6911379"/>
              <a:gd name="connsiteX1" fmla="*/ 1207477 w 3824419"/>
              <a:gd name="connsiteY1" fmla="*/ 10049 h 6911379"/>
              <a:gd name="connsiteX2" fmla="*/ 3824419 w 3824419"/>
              <a:gd name="connsiteY2" fmla="*/ 0 h 6911379"/>
              <a:gd name="connsiteX3" fmla="*/ 3745074 w 3824419"/>
              <a:gd name="connsiteY3" fmla="*/ 6891282 h 6911379"/>
              <a:gd name="connsiteX4" fmla="*/ 0 w 3824419"/>
              <a:gd name="connsiteY4" fmla="*/ 6911379 h 6911379"/>
              <a:gd name="connsiteX0" fmla="*/ 0 w 3572391"/>
              <a:gd name="connsiteY0" fmla="*/ 6921428 h 6921428"/>
              <a:gd name="connsiteX1" fmla="*/ 955449 w 3572391"/>
              <a:gd name="connsiteY1" fmla="*/ 10049 h 6921428"/>
              <a:gd name="connsiteX2" fmla="*/ 3572391 w 3572391"/>
              <a:gd name="connsiteY2" fmla="*/ 0 h 6921428"/>
              <a:gd name="connsiteX3" fmla="*/ 3493046 w 3572391"/>
              <a:gd name="connsiteY3" fmla="*/ 6891282 h 6921428"/>
              <a:gd name="connsiteX4" fmla="*/ 0 w 3572391"/>
              <a:gd name="connsiteY4" fmla="*/ 6921428 h 6921428"/>
              <a:gd name="connsiteX0" fmla="*/ 0 w 3835143"/>
              <a:gd name="connsiteY0" fmla="*/ 6921428 h 6921428"/>
              <a:gd name="connsiteX1" fmla="*/ 1218201 w 3835143"/>
              <a:gd name="connsiteY1" fmla="*/ 10049 h 6921428"/>
              <a:gd name="connsiteX2" fmla="*/ 3835143 w 3835143"/>
              <a:gd name="connsiteY2" fmla="*/ 0 h 6921428"/>
              <a:gd name="connsiteX3" fmla="*/ 3755798 w 3835143"/>
              <a:gd name="connsiteY3" fmla="*/ 6891282 h 6921428"/>
              <a:gd name="connsiteX4" fmla="*/ 0 w 3835143"/>
              <a:gd name="connsiteY4" fmla="*/ 6921428 h 6921428"/>
              <a:gd name="connsiteX0" fmla="*/ 0 w 3835143"/>
              <a:gd name="connsiteY0" fmla="*/ 6921428 h 6921428"/>
              <a:gd name="connsiteX1" fmla="*/ 1218201 w 3835143"/>
              <a:gd name="connsiteY1" fmla="*/ 10049 h 6921428"/>
              <a:gd name="connsiteX2" fmla="*/ 3835143 w 3835143"/>
              <a:gd name="connsiteY2" fmla="*/ 0 h 6921428"/>
              <a:gd name="connsiteX3" fmla="*/ 2988991 w 3835143"/>
              <a:gd name="connsiteY3" fmla="*/ 6901331 h 6921428"/>
              <a:gd name="connsiteX4" fmla="*/ 0 w 3835143"/>
              <a:gd name="connsiteY4" fmla="*/ 6921428 h 6921428"/>
              <a:gd name="connsiteX0" fmla="*/ 0 w 3835143"/>
              <a:gd name="connsiteY0" fmla="*/ 6921428 h 6921428"/>
              <a:gd name="connsiteX1" fmla="*/ 1218201 w 3835143"/>
              <a:gd name="connsiteY1" fmla="*/ 10049 h 6921428"/>
              <a:gd name="connsiteX2" fmla="*/ 3835143 w 3835143"/>
              <a:gd name="connsiteY2" fmla="*/ 0 h 6921428"/>
              <a:gd name="connsiteX3" fmla="*/ 3530582 w 3835143"/>
              <a:gd name="connsiteY3" fmla="*/ 6911380 h 6921428"/>
              <a:gd name="connsiteX4" fmla="*/ 0 w 3835143"/>
              <a:gd name="connsiteY4" fmla="*/ 6921428 h 6921428"/>
              <a:gd name="connsiteX0" fmla="*/ 0 w 3530582"/>
              <a:gd name="connsiteY0" fmla="*/ 6911380 h 6911380"/>
              <a:gd name="connsiteX1" fmla="*/ 1218201 w 3530582"/>
              <a:gd name="connsiteY1" fmla="*/ 1 h 6911380"/>
              <a:gd name="connsiteX2" fmla="*/ 3491957 w 3530582"/>
              <a:gd name="connsiteY2" fmla="*/ 0 h 6911380"/>
              <a:gd name="connsiteX3" fmla="*/ 3530582 w 3530582"/>
              <a:gd name="connsiteY3" fmla="*/ 6901332 h 6911380"/>
              <a:gd name="connsiteX4" fmla="*/ 0 w 3530582"/>
              <a:gd name="connsiteY4" fmla="*/ 6911380 h 6911380"/>
              <a:gd name="connsiteX0" fmla="*/ 0 w 3534855"/>
              <a:gd name="connsiteY0" fmla="*/ 6911379 h 6911379"/>
              <a:gd name="connsiteX1" fmla="*/ 1218201 w 3534855"/>
              <a:gd name="connsiteY1" fmla="*/ 0 h 6911379"/>
              <a:gd name="connsiteX2" fmla="*/ 3534855 w 3534855"/>
              <a:gd name="connsiteY2" fmla="*/ 10047 h 6911379"/>
              <a:gd name="connsiteX3" fmla="*/ 3530582 w 3534855"/>
              <a:gd name="connsiteY3" fmla="*/ 6901331 h 6911379"/>
              <a:gd name="connsiteX4" fmla="*/ 0 w 3534855"/>
              <a:gd name="connsiteY4" fmla="*/ 6911379 h 6911379"/>
              <a:gd name="connsiteX0" fmla="*/ 0 w 3534855"/>
              <a:gd name="connsiteY0" fmla="*/ 6911379 h 6911379"/>
              <a:gd name="connsiteX1" fmla="*/ 1218201 w 3534855"/>
              <a:gd name="connsiteY1" fmla="*/ 0 h 6911379"/>
              <a:gd name="connsiteX2" fmla="*/ 3534855 w 3534855"/>
              <a:gd name="connsiteY2" fmla="*/ 10047 h 6911379"/>
              <a:gd name="connsiteX3" fmla="*/ 3530582 w 3534855"/>
              <a:gd name="connsiteY3" fmla="*/ 6901331 h 6911379"/>
              <a:gd name="connsiteX4" fmla="*/ 0 w 3534855"/>
              <a:gd name="connsiteY4" fmla="*/ 6911379 h 6911379"/>
              <a:gd name="connsiteX0" fmla="*/ 0 w 3534855"/>
              <a:gd name="connsiteY0" fmla="*/ 6921427 h 6921427"/>
              <a:gd name="connsiteX1" fmla="*/ 1223563 w 3534855"/>
              <a:gd name="connsiteY1" fmla="*/ 0 h 6921427"/>
              <a:gd name="connsiteX2" fmla="*/ 3534855 w 3534855"/>
              <a:gd name="connsiteY2" fmla="*/ 20095 h 6921427"/>
              <a:gd name="connsiteX3" fmla="*/ 3530582 w 3534855"/>
              <a:gd name="connsiteY3" fmla="*/ 6911379 h 6921427"/>
              <a:gd name="connsiteX4" fmla="*/ 0 w 3534855"/>
              <a:gd name="connsiteY4" fmla="*/ 6921427 h 6921427"/>
              <a:gd name="connsiteX0" fmla="*/ 0 w 3534855"/>
              <a:gd name="connsiteY0" fmla="*/ 6921427 h 6921427"/>
              <a:gd name="connsiteX1" fmla="*/ 746439 w 3534855"/>
              <a:gd name="connsiteY1" fmla="*/ 0 h 6921427"/>
              <a:gd name="connsiteX2" fmla="*/ 3534855 w 3534855"/>
              <a:gd name="connsiteY2" fmla="*/ 20095 h 6921427"/>
              <a:gd name="connsiteX3" fmla="*/ 3530582 w 3534855"/>
              <a:gd name="connsiteY3" fmla="*/ 6911379 h 6921427"/>
              <a:gd name="connsiteX4" fmla="*/ 0 w 3534855"/>
              <a:gd name="connsiteY4" fmla="*/ 6921427 h 6921427"/>
              <a:gd name="connsiteX0" fmla="*/ 0 w 3534855"/>
              <a:gd name="connsiteY0" fmla="*/ 6901332 h 6901332"/>
              <a:gd name="connsiteX1" fmla="*/ 746439 w 3534855"/>
              <a:gd name="connsiteY1" fmla="*/ 20246 h 6901332"/>
              <a:gd name="connsiteX2" fmla="*/ 3534855 w 3534855"/>
              <a:gd name="connsiteY2" fmla="*/ 0 h 6901332"/>
              <a:gd name="connsiteX3" fmla="*/ 3530582 w 3534855"/>
              <a:gd name="connsiteY3" fmla="*/ 6891284 h 6901332"/>
              <a:gd name="connsiteX4" fmla="*/ 0 w 3534855"/>
              <a:gd name="connsiteY4" fmla="*/ 6901332 h 6901332"/>
              <a:gd name="connsiteX0" fmla="*/ 0 w 3531267"/>
              <a:gd name="connsiteY0" fmla="*/ 6881086 h 6881086"/>
              <a:gd name="connsiteX1" fmla="*/ 746439 w 3531267"/>
              <a:gd name="connsiteY1" fmla="*/ 0 h 6881086"/>
              <a:gd name="connsiteX2" fmla="*/ 3531267 w 3531267"/>
              <a:gd name="connsiteY2" fmla="*/ 13372 h 6881086"/>
              <a:gd name="connsiteX3" fmla="*/ 3530582 w 3531267"/>
              <a:gd name="connsiteY3" fmla="*/ 6871038 h 6881086"/>
              <a:gd name="connsiteX4" fmla="*/ 0 w 3531267"/>
              <a:gd name="connsiteY4" fmla="*/ 6881086 h 6881086"/>
              <a:gd name="connsiteX0" fmla="*/ 0 w 3534855"/>
              <a:gd name="connsiteY0" fmla="*/ 6881162 h 6881162"/>
              <a:gd name="connsiteX1" fmla="*/ 746439 w 3534855"/>
              <a:gd name="connsiteY1" fmla="*/ 76 h 6881162"/>
              <a:gd name="connsiteX2" fmla="*/ 3534855 w 3534855"/>
              <a:gd name="connsiteY2" fmla="*/ 0 h 6881162"/>
              <a:gd name="connsiteX3" fmla="*/ 3530582 w 3534855"/>
              <a:gd name="connsiteY3" fmla="*/ 6871114 h 6881162"/>
              <a:gd name="connsiteX4" fmla="*/ 0 w 3534855"/>
              <a:gd name="connsiteY4" fmla="*/ 6881162 h 6881162"/>
              <a:gd name="connsiteX0" fmla="*/ 0 w 3534855"/>
              <a:gd name="connsiteY0" fmla="*/ 6881162 h 6891284"/>
              <a:gd name="connsiteX1" fmla="*/ 746439 w 3534855"/>
              <a:gd name="connsiteY1" fmla="*/ 76 h 6891284"/>
              <a:gd name="connsiteX2" fmla="*/ 3534855 w 3534855"/>
              <a:gd name="connsiteY2" fmla="*/ 0 h 6891284"/>
              <a:gd name="connsiteX3" fmla="*/ 3444470 w 3534855"/>
              <a:gd name="connsiteY3" fmla="*/ 6891284 h 6891284"/>
              <a:gd name="connsiteX4" fmla="*/ 0 w 3534855"/>
              <a:gd name="connsiteY4" fmla="*/ 6881162 h 6891284"/>
              <a:gd name="connsiteX0" fmla="*/ 0 w 3534855"/>
              <a:gd name="connsiteY0" fmla="*/ 6881162 h 6881162"/>
              <a:gd name="connsiteX1" fmla="*/ 746439 w 3534855"/>
              <a:gd name="connsiteY1" fmla="*/ 76 h 6881162"/>
              <a:gd name="connsiteX2" fmla="*/ 3534855 w 3534855"/>
              <a:gd name="connsiteY2" fmla="*/ 0 h 6881162"/>
              <a:gd name="connsiteX3" fmla="*/ 3509054 w 3534855"/>
              <a:gd name="connsiteY3" fmla="*/ 6871113 h 6881162"/>
              <a:gd name="connsiteX4" fmla="*/ 0 w 3534855"/>
              <a:gd name="connsiteY4" fmla="*/ 6881162 h 6881162"/>
              <a:gd name="connsiteX0" fmla="*/ 0 w 3534855"/>
              <a:gd name="connsiteY0" fmla="*/ 6881162 h 6891284"/>
              <a:gd name="connsiteX1" fmla="*/ 746439 w 3534855"/>
              <a:gd name="connsiteY1" fmla="*/ 76 h 6891284"/>
              <a:gd name="connsiteX2" fmla="*/ 3534855 w 3534855"/>
              <a:gd name="connsiteY2" fmla="*/ 0 h 6891284"/>
              <a:gd name="connsiteX3" fmla="*/ 3512642 w 3534855"/>
              <a:gd name="connsiteY3" fmla="*/ 6891284 h 6891284"/>
              <a:gd name="connsiteX4" fmla="*/ 0 w 3534855"/>
              <a:gd name="connsiteY4" fmla="*/ 6881162 h 6891284"/>
              <a:gd name="connsiteX0" fmla="*/ 0 w 3531267"/>
              <a:gd name="connsiteY0" fmla="*/ 6867715 h 6891284"/>
              <a:gd name="connsiteX1" fmla="*/ 742851 w 3531267"/>
              <a:gd name="connsiteY1" fmla="*/ 76 h 6891284"/>
              <a:gd name="connsiteX2" fmla="*/ 3531267 w 3531267"/>
              <a:gd name="connsiteY2" fmla="*/ 0 h 6891284"/>
              <a:gd name="connsiteX3" fmla="*/ 3509054 w 3531267"/>
              <a:gd name="connsiteY3" fmla="*/ 6891284 h 6891284"/>
              <a:gd name="connsiteX4" fmla="*/ 0 w 3531267"/>
              <a:gd name="connsiteY4" fmla="*/ 6867715 h 6891284"/>
              <a:gd name="connsiteX0" fmla="*/ 0 w 3531267"/>
              <a:gd name="connsiteY0" fmla="*/ 6867715 h 6891284"/>
              <a:gd name="connsiteX1" fmla="*/ 742851 w 3531267"/>
              <a:gd name="connsiteY1" fmla="*/ 76 h 6891284"/>
              <a:gd name="connsiteX2" fmla="*/ 3531267 w 3531267"/>
              <a:gd name="connsiteY2" fmla="*/ 0 h 6891284"/>
              <a:gd name="connsiteX3" fmla="*/ 3509054 w 3531267"/>
              <a:gd name="connsiteY3" fmla="*/ 6891284 h 6891284"/>
              <a:gd name="connsiteX4" fmla="*/ 0 w 3531267"/>
              <a:gd name="connsiteY4" fmla="*/ 6867715 h 6891284"/>
              <a:gd name="connsiteX0" fmla="*/ 0 w 3531267"/>
              <a:gd name="connsiteY0" fmla="*/ 6867715 h 6898008"/>
              <a:gd name="connsiteX1" fmla="*/ 742851 w 3531267"/>
              <a:gd name="connsiteY1" fmla="*/ 76 h 6898008"/>
              <a:gd name="connsiteX2" fmla="*/ 3531267 w 3531267"/>
              <a:gd name="connsiteY2" fmla="*/ 0 h 6898008"/>
              <a:gd name="connsiteX3" fmla="*/ 3509054 w 3531267"/>
              <a:gd name="connsiteY3" fmla="*/ 6898008 h 6898008"/>
              <a:gd name="connsiteX4" fmla="*/ 0 w 3531267"/>
              <a:gd name="connsiteY4" fmla="*/ 6867715 h 6898008"/>
              <a:gd name="connsiteX0" fmla="*/ 0 w 3531267"/>
              <a:gd name="connsiteY0" fmla="*/ 6867715 h 6871114"/>
              <a:gd name="connsiteX1" fmla="*/ 742851 w 3531267"/>
              <a:gd name="connsiteY1" fmla="*/ 76 h 6871114"/>
              <a:gd name="connsiteX2" fmla="*/ 3531267 w 3531267"/>
              <a:gd name="connsiteY2" fmla="*/ 0 h 6871114"/>
              <a:gd name="connsiteX3" fmla="*/ 3509054 w 3531267"/>
              <a:gd name="connsiteY3" fmla="*/ 6871114 h 6871114"/>
              <a:gd name="connsiteX4" fmla="*/ 0 w 3531267"/>
              <a:gd name="connsiteY4" fmla="*/ 6867715 h 6871114"/>
              <a:gd name="connsiteX0" fmla="*/ 0 w 3535545"/>
              <a:gd name="connsiteY0" fmla="*/ 6867715 h 6876589"/>
              <a:gd name="connsiteX1" fmla="*/ 742851 w 3535545"/>
              <a:gd name="connsiteY1" fmla="*/ 76 h 6876589"/>
              <a:gd name="connsiteX2" fmla="*/ 3531267 w 3535545"/>
              <a:gd name="connsiteY2" fmla="*/ 0 h 6876589"/>
              <a:gd name="connsiteX3" fmla="*/ 3535352 w 3535545"/>
              <a:gd name="connsiteY3" fmla="*/ 6876589 h 6876589"/>
              <a:gd name="connsiteX4" fmla="*/ 0 w 3535545"/>
              <a:gd name="connsiteY4" fmla="*/ 6867715 h 6876589"/>
              <a:gd name="connsiteX0" fmla="*/ 0 w 3531267"/>
              <a:gd name="connsiteY0" fmla="*/ 6867715 h 6882065"/>
              <a:gd name="connsiteX1" fmla="*/ 742851 w 3531267"/>
              <a:gd name="connsiteY1" fmla="*/ 76 h 6882065"/>
              <a:gd name="connsiteX2" fmla="*/ 3531267 w 3531267"/>
              <a:gd name="connsiteY2" fmla="*/ 0 h 6882065"/>
              <a:gd name="connsiteX3" fmla="*/ 3520742 w 3531267"/>
              <a:gd name="connsiteY3" fmla="*/ 6882065 h 6882065"/>
              <a:gd name="connsiteX4" fmla="*/ 0 w 3531267"/>
              <a:gd name="connsiteY4" fmla="*/ 6867715 h 6882065"/>
              <a:gd name="connsiteX0" fmla="*/ 0 w 3520777"/>
              <a:gd name="connsiteY0" fmla="*/ 6867639 h 6881989"/>
              <a:gd name="connsiteX1" fmla="*/ 742851 w 3520777"/>
              <a:gd name="connsiteY1" fmla="*/ 0 h 6881989"/>
              <a:gd name="connsiteX2" fmla="*/ 3481594 w 3520777"/>
              <a:gd name="connsiteY2" fmla="*/ 49203 h 6881989"/>
              <a:gd name="connsiteX3" fmla="*/ 3520742 w 3520777"/>
              <a:gd name="connsiteY3" fmla="*/ 6881989 h 6881989"/>
              <a:gd name="connsiteX4" fmla="*/ 0 w 3520777"/>
              <a:gd name="connsiteY4" fmla="*/ 6867639 h 6881989"/>
              <a:gd name="connsiteX0" fmla="*/ 0 w 3521052"/>
              <a:gd name="connsiteY0" fmla="*/ 6884141 h 6898491"/>
              <a:gd name="connsiteX1" fmla="*/ 742851 w 3521052"/>
              <a:gd name="connsiteY1" fmla="*/ 16502 h 6898491"/>
              <a:gd name="connsiteX2" fmla="*/ 3519579 w 3521052"/>
              <a:gd name="connsiteY2" fmla="*/ 0 h 6898491"/>
              <a:gd name="connsiteX3" fmla="*/ 3520742 w 3521052"/>
              <a:gd name="connsiteY3" fmla="*/ 6898491 h 6898491"/>
              <a:gd name="connsiteX4" fmla="*/ 0 w 3521052"/>
              <a:gd name="connsiteY4" fmla="*/ 6884141 h 6898491"/>
              <a:gd name="connsiteX0" fmla="*/ 0 w 3521052"/>
              <a:gd name="connsiteY0" fmla="*/ 6916918 h 6931268"/>
              <a:gd name="connsiteX1" fmla="*/ 745773 w 3521052"/>
              <a:gd name="connsiteY1" fmla="*/ 0 h 6931268"/>
              <a:gd name="connsiteX2" fmla="*/ 3519579 w 3521052"/>
              <a:gd name="connsiteY2" fmla="*/ 32777 h 6931268"/>
              <a:gd name="connsiteX3" fmla="*/ 3520742 w 3521052"/>
              <a:gd name="connsiteY3" fmla="*/ 6931268 h 6931268"/>
              <a:gd name="connsiteX4" fmla="*/ 0 w 3521052"/>
              <a:gd name="connsiteY4" fmla="*/ 6916918 h 6931268"/>
              <a:gd name="connsiteX0" fmla="*/ 0 w 3521052"/>
              <a:gd name="connsiteY0" fmla="*/ 6884141 h 6898491"/>
              <a:gd name="connsiteX1" fmla="*/ 737007 w 3521052"/>
              <a:gd name="connsiteY1" fmla="*/ 11026 h 6898491"/>
              <a:gd name="connsiteX2" fmla="*/ 3519579 w 3521052"/>
              <a:gd name="connsiteY2" fmla="*/ 0 h 6898491"/>
              <a:gd name="connsiteX3" fmla="*/ 3520742 w 3521052"/>
              <a:gd name="connsiteY3" fmla="*/ 6898491 h 6898491"/>
              <a:gd name="connsiteX4" fmla="*/ 0 w 3521052"/>
              <a:gd name="connsiteY4" fmla="*/ 6884141 h 6898491"/>
              <a:gd name="connsiteX0" fmla="*/ 0 w 3521052"/>
              <a:gd name="connsiteY0" fmla="*/ 6884141 h 6898491"/>
              <a:gd name="connsiteX1" fmla="*/ 737007 w 3521052"/>
              <a:gd name="connsiteY1" fmla="*/ 5346 h 6898491"/>
              <a:gd name="connsiteX2" fmla="*/ 3519579 w 3521052"/>
              <a:gd name="connsiteY2" fmla="*/ 0 h 6898491"/>
              <a:gd name="connsiteX3" fmla="*/ 3520742 w 3521052"/>
              <a:gd name="connsiteY3" fmla="*/ 6898491 h 6898491"/>
              <a:gd name="connsiteX4" fmla="*/ 0 w 3521052"/>
              <a:gd name="connsiteY4" fmla="*/ 6884141 h 6898491"/>
              <a:gd name="connsiteX0" fmla="*/ 0 w 3524083"/>
              <a:gd name="connsiteY0" fmla="*/ 6878461 h 6898491"/>
              <a:gd name="connsiteX1" fmla="*/ 740038 w 3524083"/>
              <a:gd name="connsiteY1" fmla="*/ 5346 h 6898491"/>
              <a:gd name="connsiteX2" fmla="*/ 3522610 w 3524083"/>
              <a:gd name="connsiteY2" fmla="*/ 0 h 6898491"/>
              <a:gd name="connsiteX3" fmla="*/ 3523773 w 3524083"/>
              <a:gd name="connsiteY3" fmla="*/ 6898491 h 6898491"/>
              <a:gd name="connsiteX4" fmla="*/ 0 w 3524083"/>
              <a:gd name="connsiteY4" fmla="*/ 6878461 h 6898491"/>
              <a:gd name="connsiteX0" fmla="*/ 0 w 3522610"/>
              <a:gd name="connsiteY0" fmla="*/ 6878461 h 6904171"/>
              <a:gd name="connsiteX1" fmla="*/ 740038 w 3522610"/>
              <a:gd name="connsiteY1" fmla="*/ 5346 h 6904171"/>
              <a:gd name="connsiteX2" fmla="*/ 3522610 w 3522610"/>
              <a:gd name="connsiteY2" fmla="*/ 0 h 6904171"/>
              <a:gd name="connsiteX3" fmla="*/ 3490433 w 3522610"/>
              <a:gd name="connsiteY3" fmla="*/ 6904171 h 6904171"/>
              <a:gd name="connsiteX4" fmla="*/ 0 w 3522610"/>
              <a:gd name="connsiteY4" fmla="*/ 6878461 h 6904171"/>
              <a:gd name="connsiteX0" fmla="*/ 0 w 3522610"/>
              <a:gd name="connsiteY0" fmla="*/ 6878461 h 6878461"/>
              <a:gd name="connsiteX1" fmla="*/ 740038 w 3522610"/>
              <a:gd name="connsiteY1" fmla="*/ 5346 h 6878461"/>
              <a:gd name="connsiteX2" fmla="*/ 3522610 w 3522610"/>
              <a:gd name="connsiteY2" fmla="*/ 0 h 6878461"/>
              <a:gd name="connsiteX3" fmla="*/ 3454063 w 3522610"/>
              <a:gd name="connsiteY3" fmla="*/ 6818978 h 6878461"/>
              <a:gd name="connsiteX4" fmla="*/ 0 w 3522610"/>
              <a:gd name="connsiteY4" fmla="*/ 6878461 h 6878461"/>
              <a:gd name="connsiteX0" fmla="*/ 0 w 3522610"/>
              <a:gd name="connsiteY0" fmla="*/ 6878461 h 6878461"/>
              <a:gd name="connsiteX1" fmla="*/ 740038 w 3522610"/>
              <a:gd name="connsiteY1" fmla="*/ 5346 h 6878461"/>
              <a:gd name="connsiteX2" fmla="*/ 3522610 w 3522610"/>
              <a:gd name="connsiteY2" fmla="*/ 0 h 6878461"/>
              <a:gd name="connsiteX3" fmla="*/ 3508618 w 3522610"/>
              <a:gd name="connsiteY3" fmla="*/ 6875773 h 6878461"/>
              <a:gd name="connsiteX4" fmla="*/ 0 w 3522610"/>
              <a:gd name="connsiteY4" fmla="*/ 6878461 h 6878461"/>
              <a:gd name="connsiteX0" fmla="*/ 0 w 3508644"/>
              <a:gd name="connsiteY0" fmla="*/ 6873115 h 6873115"/>
              <a:gd name="connsiteX1" fmla="*/ 740038 w 3508644"/>
              <a:gd name="connsiteY1" fmla="*/ 0 h 6873115"/>
              <a:gd name="connsiteX2" fmla="*/ 3455931 w 3508644"/>
              <a:gd name="connsiteY2" fmla="*/ 119604 h 6873115"/>
              <a:gd name="connsiteX3" fmla="*/ 3508618 w 3508644"/>
              <a:gd name="connsiteY3" fmla="*/ 6870427 h 6873115"/>
              <a:gd name="connsiteX4" fmla="*/ 0 w 3508644"/>
              <a:gd name="connsiteY4" fmla="*/ 6873115 h 6873115"/>
              <a:gd name="connsiteX0" fmla="*/ 0 w 3510487"/>
              <a:gd name="connsiteY0" fmla="*/ 6873115 h 6873115"/>
              <a:gd name="connsiteX1" fmla="*/ 740038 w 3510487"/>
              <a:gd name="connsiteY1" fmla="*/ 0 h 6873115"/>
              <a:gd name="connsiteX2" fmla="*/ 3510487 w 3510487"/>
              <a:gd name="connsiteY2" fmla="*/ 334 h 6873115"/>
              <a:gd name="connsiteX3" fmla="*/ 3508618 w 3510487"/>
              <a:gd name="connsiteY3" fmla="*/ 6870427 h 6873115"/>
              <a:gd name="connsiteX4" fmla="*/ 0 w 3510487"/>
              <a:gd name="connsiteY4" fmla="*/ 6873115 h 6873115"/>
              <a:gd name="connsiteX0" fmla="*/ 3005295 w 6515782"/>
              <a:gd name="connsiteY0" fmla="*/ 6873115 h 6873115"/>
              <a:gd name="connsiteX1" fmla="*/ 3745333 w 6515782"/>
              <a:gd name="connsiteY1" fmla="*/ 0 h 6873115"/>
              <a:gd name="connsiteX2" fmla="*/ 6515782 w 6515782"/>
              <a:gd name="connsiteY2" fmla="*/ 334 h 6873115"/>
              <a:gd name="connsiteX3" fmla="*/ 0 w 6515782"/>
              <a:gd name="connsiteY3" fmla="*/ 6870427 h 6873115"/>
              <a:gd name="connsiteX4" fmla="*/ 3005295 w 6515782"/>
              <a:gd name="connsiteY4" fmla="*/ 6873115 h 6873115"/>
              <a:gd name="connsiteX0" fmla="*/ 3005295 w 3745333"/>
              <a:gd name="connsiteY0" fmla="*/ 6873115 h 6873115"/>
              <a:gd name="connsiteX1" fmla="*/ 3745333 w 3745333"/>
              <a:gd name="connsiteY1" fmla="*/ 0 h 6873115"/>
              <a:gd name="connsiteX2" fmla="*/ 6473 w 3745333"/>
              <a:gd name="connsiteY2" fmla="*/ 8960 h 6873115"/>
              <a:gd name="connsiteX3" fmla="*/ 0 w 3745333"/>
              <a:gd name="connsiteY3" fmla="*/ 6870427 h 6873115"/>
              <a:gd name="connsiteX4" fmla="*/ 3005295 w 3745333"/>
              <a:gd name="connsiteY4" fmla="*/ 6873115 h 6873115"/>
              <a:gd name="connsiteX0" fmla="*/ 2998841 w 3738879"/>
              <a:gd name="connsiteY0" fmla="*/ 6873115 h 6873115"/>
              <a:gd name="connsiteX1" fmla="*/ 3738879 w 3738879"/>
              <a:gd name="connsiteY1" fmla="*/ 0 h 6873115"/>
              <a:gd name="connsiteX2" fmla="*/ 19 w 3738879"/>
              <a:gd name="connsiteY2" fmla="*/ 8960 h 6873115"/>
              <a:gd name="connsiteX3" fmla="*/ 76409 w 3738879"/>
              <a:gd name="connsiteY3" fmla="*/ 6758284 h 6873115"/>
              <a:gd name="connsiteX4" fmla="*/ 2998841 w 3738879"/>
              <a:gd name="connsiteY4" fmla="*/ 6873115 h 6873115"/>
              <a:gd name="connsiteX0" fmla="*/ 3000691 w 3740729"/>
              <a:gd name="connsiteY0" fmla="*/ 6873115 h 6873115"/>
              <a:gd name="connsiteX1" fmla="*/ 3740729 w 3740729"/>
              <a:gd name="connsiteY1" fmla="*/ 0 h 6873115"/>
              <a:gd name="connsiteX2" fmla="*/ 1869 w 3740729"/>
              <a:gd name="connsiteY2" fmla="*/ 8960 h 6873115"/>
              <a:gd name="connsiteX3" fmla="*/ 0 w 3740729"/>
              <a:gd name="connsiteY3" fmla="*/ 6870427 h 6873115"/>
              <a:gd name="connsiteX4" fmla="*/ 3000691 w 3740729"/>
              <a:gd name="connsiteY4" fmla="*/ 6873115 h 6873115"/>
              <a:gd name="connsiteX0" fmla="*/ 2998826 w 3738864"/>
              <a:gd name="connsiteY0" fmla="*/ 6873115 h 6879053"/>
              <a:gd name="connsiteX1" fmla="*/ 3738864 w 3738864"/>
              <a:gd name="connsiteY1" fmla="*/ 0 h 6879053"/>
              <a:gd name="connsiteX2" fmla="*/ 4 w 3738864"/>
              <a:gd name="connsiteY2" fmla="*/ 8960 h 6879053"/>
              <a:gd name="connsiteX3" fmla="*/ 495310 w 3738864"/>
              <a:gd name="connsiteY3" fmla="*/ 6879053 h 6879053"/>
              <a:gd name="connsiteX4" fmla="*/ 2998826 w 3738864"/>
              <a:gd name="connsiteY4" fmla="*/ 6873115 h 6879053"/>
              <a:gd name="connsiteX0" fmla="*/ 2998826 w 3738864"/>
              <a:gd name="connsiteY0" fmla="*/ 6873115 h 6873115"/>
              <a:gd name="connsiteX1" fmla="*/ 3738864 w 3738864"/>
              <a:gd name="connsiteY1" fmla="*/ 0 h 6873115"/>
              <a:gd name="connsiteX2" fmla="*/ 4 w 3738864"/>
              <a:gd name="connsiteY2" fmla="*/ 8960 h 6873115"/>
              <a:gd name="connsiteX3" fmla="*/ 315775 w 3738864"/>
              <a:gd name="connsiteY3" fmla="*/ 6870427 h 6873115"/>
              <a:gd name="connsiteX4" fmla="*/ 2998826 w 3738864"/>
              <a:gd name="connsiteY4" fmla="*/ 6873115 h 6873115"/>
              <a:gd name="connsiteX0" fmla="*/ 2683051 w 3423089"/>
              <a:gd name="connsiteY0" fmla="*/ 6873115 h 6873115"/>
              <a:gd name="connsiteX1" fmla="*/ 3423089 w 3423089"/>
              <a:gd name="connsiteY1" fmla="*/ 0 h 6873115"/>
              <a:gd name="connsiteX2" fmla="*/ 139972 w 3423089"/>
              <a:gd name="connsiteY2" fmla="*/ 86598 h 6873115"/>
              <a:gd name="connsiteX3" fmla="*/ 0 w 3423089"/>
              <a:gd name="connsiteY3" fmla="*/ 6870427 h 6873115"/>
              <a:gd name="connsiteX4" fmla="*/ 2683051 w 3423089"/>
              <a:gd name="connsiteY4" fmla="*/ 6873115 h 6873115"/>
              <a:gd name="connsiteX0" fmla="*/ 2683051 w 3423089"/>
              <a:gd name="connsiteY0" fmla="*/ 6873115 h 6873115"/>
              <a:gd name="connsiteX1" fmla="*/ 3423089 w 3423089"/>
              <a:gd name="connsiteY1" fmla="*/ 0 h 6873115"/>
              <a:gd name="connsiteX2" fmla="*/ 1868 w 3423089"/>
              <a:gd name="connsiteY2" fmla="*/ 334 h 6873115"/>
              <a:gd name="connsiteX3" fmla="*/ 0 w 3423089"/>
              <a:gd name="connsiteY3" fmla="*/ 6870427 h 6873115"/>
              <a:gd name="connsiteX4" fmla="*/ 2683051 w 3423089"/>
              <a:gd name="connsiteY4" fmla="*/ 6873115 h 6873115"/>
              <a:gd name="connsiteX0" fmla="*/ 2681213 w 3421251"/>
              <a:gd name="connsiteY0" fmla="*/ 6873115 h 6876564"/>
              <a:gd name="connsiteX1" fmla="*/ 3421251 w 3421251"/>
              <a:gd name="connsiteY1" fmla="*/ 0 h 6876564"/>
              <a:gd name="connsiteX2" fmla="*/ 30 w 3421251"/>
              <a:gd name="connsiteY2" fmla="*/ 334 h 6876564"/>
              <a:gd name="connsiteX3" fmla="*/ 47286 w 3421251"/>
              <a:gd name="connsiteY3" fmla="*/ 6876564 h 6876564"/>
              <a:gd name="connsiteX4" fmla="*/ 2681213 w 3421251"/>
              <a:gd name="connsiteY4" fmla="*/ 6873115 h 6876564"/>
              <a:gd name="connsiteX0" fmla="*/ 2689601 w 3429639"/>
              <a:gd name="connsiteY0" fmla="*/ 6873115 h 6888838"/>
              <a:gd name="connsiteX1" fmla="*/ 3429639 w 3429639"/>
              <a:gd name="connsiteY1" fmla="*/ 0 h 6888838"/>
              <a:gd name="connsiteX2" fmla="*/ 8418 w 3429639"/>
              <a:gd name="connsiteY2" fmla="*/ 334 h 6888838"/>
              <a:gd name="connsiteX3" fmla="*/ 0 w 3429639"/>
              <a:gd name="connsiteY3" fmla="*/ 6888838 h 6888838"/>
              <a:gd name="connsiteX4" fmla="*/ 2689601 w 3429639"/>
              <a:gd name="connsiteY4" fmla="*/ 6873115 h 6888838"/>
              <a:gd name="connsiteX0" fmla="*/ 2694321 w 3434359"/>
              <a:gd name="connsiteY0" fmla="*/ 6873115 h 6888838"/>
              <a:gd name="connsiteX1" fmla="*/ 3434359 w 3434359"/>
              <a:gd name="connsiteY1" fmla="*/ 0 h 6888838"/>
              <a:gd name="connsiteX2" fmla="*/ 183 w 3434359"/>
              <a:gd name="connsiteY2" fmla="*/ 8426 h 6888838"/>
              <a:gd name="connsiteX3" fmla="*/ 4720 w 3434359"/>
              <a:gd name="connsiteY3" fmla="*/ 6888838 h 6888838"/>
              <a:gd name="connsiteX4" fmla="*/ 2694321 w 3434359"/>
              <a:gd name="connsiteY4" fmla="*/ 6873115 h 6888838"/>
              <a:gd name="connsiteX0" fmla="*/ 2698237 w 3438275"/>
              <a:gd name="connsiteY0" fmla="*/ 6873115 h 6896930"/>
              <a:gd name="connsiteX1" fmla="*/ 3438275 w 3438275"/>
              <a:gd name="connsiteY1" fmla="*/ 0 h 6896930"/>
              <a:gd name="connsiteX2" fmla="*/ 4099 w 3438275"/>
              <a:gd name="connsiteY2" fmla="*/ 8426 h 6896930"/>
              <a:gd name="connsiteX3" fmla="*/ 0 w 3438275"/>
              <a:gd name="connsiteY3" fmla="*/ 6896930 h 6896930"/>
              <a:gd name="connsiteX4" fmla="*/ 2698237 w 3438275"/>
              <a:gd name="connsiteY4" fmla="*/ 6873115 h 6896930"/>
              <a:gd name="connsiteX0" fmla="*/ 2698237 w 3438275"/>
              <a:gd name="connsiteY0" fmla="*/ 6873115 h 6896930"/>
              <a:gd name="connsiteX1" fmla="*/ 3438275 w 3438275"/>
              <a:gd name="connsiteY1" fmla="*/ 0 h 6896930"/>
              <a:gd name="connsiteX2" fmla="*/ 4099 w 3438275"/>
              <a:gd name="connsiteY2" fmla="*/ 8426 h 6896930"/>
              <a:gd name="connsiteX3" fmla="*/ 0 w 3438275"/>
              <a:gd name="connsiteY3" fmla="*/ 6896930 h 6896930"/>
              <a:gd name="connsiteX4" fmla="*/ 2698237 w 3438275"/>
              <a:gd name="connsiteY4" fmla="*/ 6873115 h 6896930"/>
              <a:gd name="connsiteX0" fmla="*/ 2698237 w 3438275"/>
              <a:gd name="connsiteY0" fmla="*/ 6874214 h 6898029"/>
              <a:gd name="connsiteX1" fmla="*/ 3438275 w 3438275"/>
              <a:gd name="connsiteY1" fmla="*/ 1099 h 6898029"/>
              <a:gd name="connsiteX2" fmla="*/ 710 w 3438275"/>
              <a:gd name="connsiteY2" fmla="*/ 0 h 6898029"/>
              <a:gd name="connsiteX3" fmla="*/ 0 w 3438275"/>
              <a:gd name="connsiteY3" fmla="*/ 6898029 h 6898029"/>
              <a:gd name="connsiteX4" fmla="*/ 2698237 w 3438275"/>
              <a:gd name="connsiteY4" fmla="*/ 6874214 h 6898029"/>
              <a:gd name="connsiteX0" fmla="*/ 2697850 w 3437888"/>
              <a:gd name="connsiteY0" fmla="*/ 6874214 h 6891679"/>
              <a:gd name="connsiteX1" fmla="*/ 3437888 w 3437888"/>
              <a:gd name="connsiteY1" fmla="*/ 1099 h 6891679"/>
              <a:gd name="connsiteX2" fmla="*/ 323 w 3437888"/>
              <a:gd name="connsiteY2" fmla="*/ 0 h 6891679"/>
              <a:gd name="connsiteX3" fmla="*/ 1307 w 3437888"/>
              <a:gd name="connsiteY3" fmla="*/ 6891679 h 6891679"/>
              <a:gd name="connsiteX4" fmla="*/ 2697850 w 3437888"/>
              <a:gd name="connsiteY4" fmla="*/ 6874214 h 6891679"/>
              <a:gd name="connsiteX0" fmla="*/ 2697764 w 3437802"/>
              <a:gd name="connsiteY0" fmla="*/ 6874214 h 6885329"/>
              <a:gd name="connsiteX1" fmla="*/ 3437802 w 3437802"/>
              <a:gd name="connsiteY1" fmla="*/ 1099 h 6885329"/>
              <a:gd name="connsiteX2" fmla="*/ 237 w 3437802"/>
              <a:gd name="connsiteY2" fmla="*/ 0 h 6885329"/>
              <a:gd name="connsiteX3" fmla="*/ 2915 w 3437802"/>
              <a:gd name="connsiteY3" fmla="*/ 6885329 h 6885329"/>
              <a:gd name="connsiteX4" fmla="*/ 2697764 w 3437802"/>
              <a:gd name="connsiteY4" fmla="*/ 6874214 h 6885329"/>
              <a:gd name="connsiteX0" fmla="*/ 2697764 w 3081008"/>
              <a:gd name="connsiteY0" fmla="*/ 6874214 h 6885329"/>
              <a:gd name="connsiteX1" fmla="*/ 3081008 w 3081008"/>
              <a:gd name="connsiteY1" fmla="*/ 1099 h 6885329"/>
              <a:gd name="connsiteX2" fmla="*/ 237 w 3081008"/>
              <a:gd name="connsiteY2" fmla="*/ 0 h 6885329"/>
              <a:gd name="connsiteX3" fmla="*/ 2915 w 3081008"/>
              <a:gd name="connsiteY3" fmla="*/ 6885329 h 6885329"/>
              <a:gd name="connsiteX4" fmla="*/ 2697764 w 3081008"/>
              <a:gd name="connsiteY4" fmla="*/ 6874214 h 6885329"/>
              <a:gd name="connsiteX0" fmla="*/ 2975622 w 3358866"/>
              <a:gd name="connsiteY0" fmla="*/ 6884047 h 6895162"/>
              <a:gd name="connsiteX1" fmla="*/ 3358866 w 3358866"/>
              <a:gd name="connsiteY1" fmla="*/ 10932 h 6895162"/>
              <a:gd name="connsiteX2" fmla="*/ 5 w 3358866"/>
              <a:gd name="connsiteY2" fmla="*/ 0 h 6895162"/>
              <a:gd name="connsiteX3" fmla="*/ 280773 w 3358866"/>
              <a:gd name="connsiteY3" fmla="*/ 6895162 h 6895162"/>
              <a:gd name="connsiteX4" fmla="*/ 2975622 w 3358866"/>
              <a:gd name="connsiteY4" fmla="*/ 6884047 h 6895162"/>
              <a:gd name="connsiteX0" fmla="*/ 2975853 w 3359097"/>
              <a:gd name="connsiteY0" fmla="*/ 6884047 h 6884047"/>
              <a:gd name="connsiteX1" fmla="*/ 3359097 w 3359097"/>
              <a:gd name="connsiteY1" fmla="*/ 10932 h 6884047"/>
              <a:gd name="connsiteX2" fmla="*/ 236 w 3359097"/>
              <a:gd name="connsiteY2" fmla="*/ 0 h 6884047"/>
              <a:gd name="connsiteX3" fmla="*/ 2915 w 3359097"/>
              <a:gd name="connsiteY3" fmla="*/ 6875497 h 6884047"/>
              <a:gd name="connsiteX4" fmla="*/ 2975853 w 3359097"/>
              <a:gd name="connsiteY4" fmla="*/ 6884047 h 6884047"/>
              <a:gd name="connsiteX0" fmla="*/ 2988679 w 3371923"/>
              <a:gd name="connsiteY0" fmla="*/ 6884047 h 6885329"/>
              <a:gd name="connsiteX1" fmla="*/ 3371923 w 3371923"/>
              <a:gd name="connsiteY1" fmla="*/ 10932 h 6885329"/>
              <a:gd name="connsiteX2" fmla="*/ 13062 w 3371923"/>
              <a:gd name="connsiteY2" fmla="*/ 0 h 6885329"/>
              <a:gd name="connsiteX3" fmla="*/ 0 w 3371923"/>
              <a:gd name="connsiteY3" fmla="*/ 6885329 h 6885329"/>
              <a:gd name="connsiteX4" fmla="*/ 2988679 w 3371923"/>
              <a:gd name="connsiteY4" fmla="*/ 6884047 h 6885329"/>
              <a:gd name="connsiteX0" fmla="*/ 2978185 w 3361429"/>
              <a:gd name="connsiteY0" fmla="*/ 6884047 h 6884047"/>
              <a:gd name="connsiteX1" fmla="*/ 3361429 w 3361429"/>
              <a:gd name="connsiteY1" fmla="*/ 10932 h 6884047"/>
              <a:gd name="connsiteX2" fmla="*/ 2568 w 3361429"/>
              <a:gd name="connsiteY2" fmla="*/ 0 h 6884047"/>
              <a:gd name="connsiteX3" fmla="*/ 0 w 3361429"/>
              <a:gd name="connsiteY3" fmla="*/ 6875497 h 6884047"/>
              <a:gd name="connsiteX4" fmla="*/ 2978185 w 3361429"/>
              <a:gd name="connsiteY4" fmla="*/ 6884047 h 6884047"/>
              <a:gd name="connsiteX0" fmla="*/ 2978185 w 3361429"/>
              <a:gd name="connsiteY0" fmla="*/ 6884047 h 6884047"/>
              <a:gd name="connsiteX1" fmla="*/ 3361429 w 3361429"/>
              <a:gd name="connsiteY1" fmla="*/ 10932 h 6884047"/>
              <a:gd name="connsiteX2" fmla="*/ 2568 w 3361429"/>
              <a:gd name="connsiteY2" fmla="*/ 0 h 6884047"/>
              <a:gd name="connsiteX3" fmla="*/ 0 w 3361429"/>
              <a:gd name="connsiteY3" fmla="*/ 6875497 h 6884047"/>
              <a:gd name="connsiteX4" fmla="*/ 2978185 w 3361429"/>
              <a:gd name="connsiteY4" fmla="*/ 6884047 h 6884047"/>
              <a:gd name="connsiteX0" fmla="*/ 2981854 w 3365098"/>
              <a:gd name="connsiteY0" fmla="*/ 6884047 h 6889247"/>
              <a:gd name="connsiteX1" fmla="*/ 3365098 w 3365098"/>
              <a:gd name="connsiteY1" fmla="*/ 10932 h 6889247"/>
              <a:gd name="connsiteX2" fmla="*/ 6237 w 3365098"/>
              <a:gd name="connsiteY2" fmla="*/ 0 h 6889247"/>
              <a:gd name="connsiteX3" fmla="*/ 0 w 3365098"/>
              <a:gd name="connsiteY3" fmla="*/ 6889247 h 6889247"/>
              <a:gd name="connsiteX4" fmla="*/ 2981854 w 3365098"/>
              <a:gd name="connsiteY4" fmla="*/ 6884047 h 6889247"/>
              <a:gd name="connsiteX0" fmla="*/ 2981854 w 3365098"/>
              <a:gd name="connsiteY0" fmla="*/ 6884047 h 6889247"/>
              <a:gd name="connsiteX1" fmla="*/ 3365098 w 3365098"/>
              <a:gd name="connsiteY1" fmla="*/ 10932 h 6889247"/>
              <a:gd name="connsiteX2" fmla="*/ 6237 w 3365098"/>
              <a:gd name="connsiteY2" fmla="*/ 0 h 6889247"/>
              <a:gd name="connsiteX3" fmla="*/ 0 w 3365098"/>
              <a:gd name="connsiteY3" fmla="*/ 6889247 h 6889247"/>
              <a:gd name="connsiteX4" fmla="*/ 2981854 w 3365098"/>
              <a:gd name="connsiteY4" fmla="*/ 6884047 h 6889247"/>
              <a:gd name="connsiteX0" fmla="*/ 2981854 w 3365098"/>
              <a:gd name="connsiteY0" fmla="*/ 6873115 h 6878315"/>
              <a:gd name="connsiteX1" fmla="*/ 3365098 w 3365098"/>
              <a:gd name="connsiteY1" fmla="*/ 0 h 6878315"/>
              <a:gd name="connsiteX2" fmla="*/ 2568 w 3365098"/>
              <a:gd name="connsiteY2" fmla="*/ 167823 h 6878315"/>
              <a:gd name="connsiteX3" fmla="*/ 0 w 3365098"/>
              <a:gd name="connsiteY3" fmla="*/ 6878315 h 6878315"/>
              <a:gd name="connsiteX4" fmla="*/ 2981854 w 3365098"/>
              <a:gd name="connsiteY4" fmla="*/ 6873115 h 6878315"/>
              <a:gd name="connsiteX0" fmla="*/ 2981854 w 3365098"/>
              <a:gd name="connsiteY0" fmla="*/ 6884047 h 6889247"/>
              <a:gd name="connsiteX1" fmla="*/ 3365098 w 3365098"/>
              <a:gd name="connsiteY1" fmla="*/ 10932 h 6889247"/>
              <a:gd name="connsiteX2" fmla="*/ 6237 w 3365098"/>
              <a:gd name="connsiteY2" fmla="*/ 0 h 6889247"/>
              <a:gd name="connsiteX3" fmla="*/ 0 w 3365098"/>
              <a:gd name="connsiteY3" fmla="*/ 6889247 h 6889247"/>
              <a:gd name="connsiteX4" fmla="*/ 2981854 w 3365098"/>
              <a:gd name="connsiteY4" fmla="*/ 6884047 h 6889247"/>
              <a:gd name="connsiteX0" fmla="*/ 2981854 w 3365098"/>
              <a:gd name="connsiteY0" fmla="*/ 6886866 h 6892066"/>
              <a:gd name="connsiteX1" fmla="*/ 3365098 w 3365098"/>
              <a:gd name="connsiteY1" fmla="*/ 0 h 6892066"/>
              <a:gd name="connsiteX2" fmla="*/ 6237 w 3365098"/>
              <a:gd name="connsiteY2" fmla="*/ 2819 h 6892066"/>
              <a:gd name="connsiteX3" fmla="*/ 0 w 3365098"/>
              <a:gd name="connsiteY3" fmla="*/ 6892066 h 6892066"/>
              <a:gd name="connsiteX4" fmla="*/ 2981854 w 3365098"/>
              <a:gd name="connsiteY4" fmla="*/ 6886866 h 6892066"/>
              <a:gd name="connsiteX0" fmla="*/ 2975932 w 3359176"/>
              <a:gd name="connsiteY0" fmla="*/ 6886866 h 6898941"/>
              <a:gd name="connsiteX1" fmla="*/ 3359176 w 3359176"/>
              <a:gd name="connsiteY1" fmla="*/ 0 h 6898941"/>
              <a:gd name="connsiteX2" fmla="*/ 315 w 3359176"/>
              <a:gd name="connsiteY2" fmla="*/ 2819 h 6898941"/>
              <a:gd name="connsiteX3" fmla="*/ 1416 w 3359176"/>
              <a:gd name="connsiteY3" fmla="*/ 6898941 h 6898941"/>
              <a:gd name="connsiteX4" fmla="*/ 2975932 w 3359176"/>
              <a:gd name="connsiteY4" fmla="*/ 6886866 h 6898941"/>
              <a:gd name="connsiteX0" fmla="*/ 2975796 w 3359040"/>
              <a:gd name="connsiteY0" fmla="*/ 6886866 h 6892066"/>
              <a:gd name="connsiteX1" fmla="*/ 3359040 w 3359040"/>
              <a:gd name="connsiteY1" fmla="*/ 0 h 6892066"/>
              <a:gd name="connsiteX2" fmla="*/ 179 w 3359040"/>
              <a:gd name="connsiteY2" fmla="*/ 2819 h 6892066"/>
              <a:gd name="connsiteX3" fmla="*/ 4949 w 3359040"/>
              <a:gd name="connsiteY3" fmla="*/ 6892066 h 6892066"/>
              <a:gd name="connsiteX4" fmla="*/ 2975796 w 3359040"/>
              <a:gd name="connsiteY4" fmla="*/ 6886866 h 6892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9040" h="6892066">
                <a:moveTo>
                  <a:pt x="2975796" y="6886866"/>
                </a:moveTo>
                <a:lnTo>
                  <a:pt x="3359040" y="0"/>
                </a:lnTo>
                <a:lnTo>
                  <a:pt x="179" y="2819"/>
                </a:lnTo>
                <a:cubicBezTo>
                  <a:pt x="-1245" y="2299914"/>
                  <a:pt x="6373" y="4594971"/>
                  <a:pt x="4949" y="6892066"/>
                </a:cubicBezTo>
                <a:lnTo>
                  <a:pt x="2975796" y="688686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18" name="Bilde 1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272" y="6229566"/>
            <a:ext cx="2666365" cy="339040"/>
          </a:xfrm>
          <a:prstGeom prst="rect">
            <a:avLst/>
          </a:prstGeom>
        </p:spPr>
      </p:pic>
      <p:sp>
        <p:nvSpPr>
          <p:cNvPr id="19" name="Text Placeholder 24"/>
          <p:cNvSpPr>
            <a:spLocks noGrp="1"/>
          </p:cNvSpPr>
          <p:nvPr>
            <p:ph type="body" sz="quarter" idx="10" hasCustomPrompt="1"/>
          </p:nvPr>
        </p:nvSpPr>
        <p:spPr>
          <a:xfrm>
            <a:off x="509803" y="995881"/>
            <a:ext cx="4689880" cy="3443597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5000">
                <a:solidFill>
                  <a:schemeClr val="bg1"/>
                </a:solidFill>
                <a:latin typeface="+mj-lt"/>
                <a:ea typeface="Calibri" charset="0"/>
                <a:cs typeface="Calibri" charset="0"/>
              </a:defRPr>
            </a:lvl1pPr>
            <a:lvl2pPr marL="3429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2pPr>
            <a:lvl3pPr marL="6858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3pPr>
            <a:lvl4pPr marL="10287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4pPr>
            <a:lvl5pPr marL="13716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5pPr>
          </a:lstStyle>
          <a:p>
            <a:pPr lvl="0"/>
            <a:r>
              <a:rPr lang="en-US"/>
              <a:t>Presentation</a:t>
            </a:r>
          </a:p>
        </p:txBody>
      </p:sp>
      <p:sp>
        <p:nvSpPr>
          <p:cNvPr id="20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566365" y="4687283"/>
            <a:ext cx="4613145" cy="5061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800" baseline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3429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2pPr>
            <a:lvl3pPr marL="6858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3pPr>
            <a:lvl4pPr marL="10287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4pPr>
            <a:lvl5pPr marL="13716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5pPr>
          </a:lstStyle>
          <a:p>
            <a:pPr lvl="0"/>
            <a:r>
              <a:rPr lang="en-US" err="1"/>
              <a:t>Name/Subtitle</a:t>
            </a:r>
            <a:endParaRPr lang="en-US"/>
          </a:p>
        </p:txBody>
      </p:sp>
      <p:sp>
        <p:nvSpPr>
          <p:cNvPr id="21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583951" y="5136267"/>
            <a:ext cx="2681287" cy="32904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aseline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3429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2pPr>
            <a:lvl3pPr marL="6858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3pPr>
            <a:lvl4pPr marL="10287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4pPr>
            <a:lvl5pPr marL="13716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5pPr>
          </a:lstStyle>
          <a:p>
            <a:pPr lvl="0"/>
            <a:r>
              <a:rPr lang="en-US"/>
              <a:t>XX.XX. 20XX</a:t>
            </a:r>
          </a:p>
        </p:txBody>
      </p:sp>
    </p:spTree>
    <p:extLst>
      <p:ext uri="{BB962C8B-B14F-4D97-AF65-F5344CB8AC3E}">
        <p14:creationId xmlns:p14="http://schemas.microsoft.com/office/powerpoint/2010/main" val="2209424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10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>
        <p:tmplLst>
          <p:tmpl lvl="1">
            <p:tnLst>
              <p:par>
                <p:cTn presetID="14" presetClass="entr" presetSubtype="1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10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2228">
          <p15:clr>
            <a:srgbClr val="FBAE40"/>
          </p15:clr>
        </p15:guide>
        <p15:guide id="2" pos="7423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2 columns separa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uppe 11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3" name="Rektangel 12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4" name="Bilde 13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8" name="Plassholder for innhold 2">
            <a:extLst>
              <a:ext uri="{FF2B5EF4-FFF2-40B4-BE49-F238E27FC236}">
                <a16:creationId xmlns:a16="http://schemas.microsoft.com/office/drawing/2014/main" id="{057332DF-8929-F14A-95EC-BF2407FAFA07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950463" y="1601658"/>
            <a:ext cx="4969972" cy="468000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nb-NO"/>
              <a:t>Text wide – Calibri 24pt</a:t>
            </a:r>
          </a:p>
          <a:p>
            <a:pPr lvl="1"/>
            <a:r>
              <a:rPr lang="nb-NO"/>
              <a:t>Second level 20pt</a:t>
            </a:r>
          </a:p>
          <a:p>
            <a:pPr lvl="2"/>
            <a:r>
              <a:rPr lang="nb-NO"/>
              <a:t>Third level 18pt</a:t>
            </a:r>
            <a:endParaRPr/>
          </a:p>
        </p:txBody>
      </p:sp>
      <p:sp>
        <p:nvSpPr>
          <p:cNvPr id="15" name="Plassholder for innhold 2">
            <a:extLst>
              <a:ext uri="{FF2B5EF4-FFF2-40B4-BE49-F238E27FC236}">
                <a16:creationId xmlns:a16="http://schemas.microsoft.com/office/drawing/2014/main" id="{655EA5F9-30C9-D64C-8BE4-EB68E9D35DD0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303255" y="1601658"/>
            <a:ext cx="4969972" cy="468000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nb-NO"/>
              <a:t>Text wide – Calibri 24pt</a:t>
            </a:r>
          </a:p>
          <a:p>
            <a:pPr lvl="1"/>
            <a:r>
              <a:rPr lang="nb-NO"/>
              <a:t>Second level 20pt</a:t>
            </a:r>
          </a:p>
          <a:p>
            <a:pPr lvl="2"/>
            <a:r>
              <a:rPr lang="nb-NO"/>
              <a:t>Third level 18pt</a:t>
            </a:r>
            <a:endParaRPr/>
          </a:p>
        </p:txBody>
      </p:sp>
      <p:sp>
        <p:nvSpPr>
          <p:cNvPr id="9" name="Title Placeholder 14">
            <a:extLst>
              <a:ext uri="{FF2B5EF4-FFF2-40B4-BE49-F238E27FC236}">
                <a16:creationId xmlns:a16="http://schemas.microsoft.com/office/drawing/2014/main" id="{41278682-6FE6-C649-A5DF-816B944906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3047" y="0"/>
            <a:ext cx="10278197" cy="1218457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/>
          </a:bodyPr>
          <a:lstStyle>
            <a:lvl1pPr>
              <a:defRPr sz="3600" b="1" baseline="0">
                <a:latin typeface="+mn-lt"/>
              </a:defRPr>
            </a:lvl1pPr>
          </a:lstStyle>
          <a:p>
            <a:r>
              <a:rPr lang="nb-NO"/>
              <a:t>Title</a:t>
            </a:r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5" pos="7174">
          <p15:clr>
            <a:srgbClr val="FBAE40"/>
          </p15:clr>
        </p15:guide>
        <p15:guide id="6" orient="horz" pos="4042">
          <p15:clr>
            <a:srgbClr val="FBAE40"/>
          </p15:clr>
        </p15:guide>
        <p15:guide id="7" orient="horz" pos="119">
          <p15:clr>
            <a:srgbClr val="FBAE40"/>
          </p15:clr>
        </p15:guide>
        <p15:guide id="8" pos="7423">
          <p15:clr>
            <a:srgbClr val="FBAE40"/>
          </p15:clr>
        </p15:guide>
        <p15:guide id="9" pos="506">
          <p15:clr>
            <a:srgbClr val="FBAE40"/>
          </p15:clr>
        </p15:guide>
        <p15:guide id="10" orient="horz" pos="1071">
          <p15:clr>
            <a:srgbClr val="FBAE40"/>
          </p15:clr>
        </p15:guide>
        <p15:guide id="11" pos="257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eft - image right slan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954017" y="1606724"/>
            <a:ext cx="5476280" cy="4816826"/>
          </a:xfrm>
          <a:custGeom>
            <a:avLst/>
            <a:gdLst>
              <a:gd name="connsiteX0" fmla="*/ 0 w 4548533"/>
              <a:gd name="connsiteY0" fmla="*/ 0 h 4809951"/>
              <a:gd name="connsiteX1" fmla="*/ 4548533 w 4548533"/>
              <a:gd name="connsiteY1" fmla="*/ 0 h 4809951"/>
              <a:gd name="connsiteX2" fmla="*/ 4548533 w 4548533"/>
              <a:gd name="connsiteY2" fmla="*/ 4809951 h 4809951"/>
              <a:gd name="connsiteX3" fmla="*/ 0 w 4548533"/>
              <a:gd name="connsiteY3" fmla="*/ 4809951 h 4809951"/>
              <a:gd name="connsiteX4" fmla="*/ 0 w 4548533"/>
              <a:gd name="connsiteY4" fmla="*/ 0 h 4809951"/>
              <a:gd name="connsiteX0" fmla="*/ 0 w 4548533"/>
              <a:gd name="connsiteY0" fmla="*/ 0 h 4809951"/>
              <a:gd name="connsiteX1" fmla="*/ 4548533 w 4548533"/>
              <a:gd name="connsiteY1" fmla="*/ 0 h 4809951"/>
              <a:gd name="connsiteX2" fmla="*/ 3926741 w 4548533"/>
              <a:gd name="connsiteY2" fmla="*/ 4809951 h 4809951"/>
              <a:gd name="connsiteX3" fmla="*/ 0 w 4548533"/>
              <a:gd name="connsiteY3" fmla="*/ 4809951 h 4809951"/>
              <a:gd name="connsiteX4" fmla="*/ 0 w 4548533"/>
              <a:gd name="connsiteY4" fmla="*/ 0 h 4809951"/>
              <a:gd name="connsiteX0" fmla="*/ 0 w 4950869"/>
              <a:gd name="connsiteY0" fmla="*/ 0 h 4809951"/>
              <a:gd name="connsiteX1" fmla="*/ 4950869 w 4950869"/>
              <a:gd name="connsiteY1" fmla="*/ 0 h 4809951"/>
              <a:gd name="connsiteX2" fmla="*/ 3926741 w 4950869"/>
              <a:gd name="connsiteY2" fmla="*/ 4809951 h 4809951"/>
              <a:gd name="connsiteX3" fmla="*/ 0 w 4950869"/>
              <a:gd name="connsiteY3" fmla="*/ 4809951 h 4809951"/>
              <a:gd name="connsiteX4" fmla="*/ 0 w 4950869"/>
              <a:gd name="connsiteY4" fmla="*/ 0 h 4809951"/>
              <a:gd name="connsiteX0" fmla="*/ 0 w 4950869"/>
              <a:gd name="connsiteY0" fmla="*/ 0 h 4816826"/>
              <a:gd name="connsiteX1" fmla="*/ 4950869 w 4950869"/>
              <a:gd name="connsiteY1" fmla="*/ 0 h 4816826"/>
              <a:gd name="connsiteX2" fmla="*/ 4600509 w 4950869"/>
              <a:gd name="connsiteY2" fmla="*/ 4816826 h 4816826"/>
              <a:gd name="connsiteX3" fmla="*/ 0 w 4950869"/>
              <a:gd name="connsiteY3" fmla="*/ 4809951 h 4816826"/>
              <a:gd name="connsiteX4" fmla="*/ 0 w 4950869"/>
              <a:gd name="connsiteY4" fmla="*/ 0 h 4816826"/>
              <a:gd name="connsiteX0" fmla="*/ 0 w 5184626"/>
              <a:gd name="connsiteY0" fmla="*/ 0 h 4816826"/>
              <a:gd name="connsiteX1" fmla="*/ 5184626 w 5184626"/>
              <a:gd name="connsiteY1" fmla="*/ 0 h 4816826"/>
              <a:gd name="connsiteX2" fmla="*/ 4600509 w 5184626"/>
              <a:gd name="connsiteY2" fmla="*/ 4816826 h 4816826"/>
              <a:gd name="connsiteX3" fmla="*/ 0 w 5184626"/>
              <a:gd name="connsiteY3" fmla="*/ 4809951 h 4816826"/>
              <a:gd name="connsiteX4" fmla="*/ 0 w 5184626"/>
              <a:gd name="connsiteY4" fmla="*/ 0 h 4816826"/>
              <a:gd name="connsiteX0" fmla="*/ 0 w 5184626"/>
              <a:gd name="connsiteY0" fmla="*/ 0 h 4816826"/>
              <a:gd name="connsiteX1" fmla="*/ 5184626 w 5184626"/>
              <a:gd name="connsiteY1" fmla="*/ 0 h 4816826"/>
              <a:gd name="connsiteX2" fmla="*/ 4702904 w 5184626"/>
              <a:gd name="connsiteY2" fmla="*/ 4816826 h 4816826"/>
              <a:gd name="connsiteX3" fmla="*/ 0 w 5184626"/>
              <a:gd name="connsiteY3" fmla="*/ 4809951 h 4816826"/>
              <a:gd name="connsiteX4" fmla="*/ 0 w 5184626"/>
              <a:gd name="connsiteY4" fmla="*/ 0 h 4816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84626" h="4816826">
                <a:moveTo>
                  <a:pt x="0" y="0"/>
                </a:moveTo>
                <a:lnTo>
                  <a:pt x="5184626" y="0"/>
                </a:lnTo>
                <a:lnTo>
                  <a:pt x="4702904" y="4816826"/>
                </a:lnTo>
                <a:lnTo>
                  <a:pt x="0" y="4809951"/>
                </a:lnTo>
                <a:lnTo>
                  <a:pt x="0" y="0"/>
                </a:lnTo>
                <a:close/>
              </a:path>
            </a:pathLst>
          </a:custGeom>
        </p:spPr>
        <p:txBody>
          <a:bodyPr/>
          <a:lstStyle>
            <a:lvl1pPr>
              <a:defRPr sz="2400" baseline="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/>
              <a:t>Text </a:t>
            </a:r>
            <a:r>
              <a:rPr lang="mr-IN"/>
              <a:t>–</a:t>
            </a:r>
            <a:r>
              <a:rPr lang="en-US"/>
              <a:t> Calibri 24pt</a:t>
            </a:r>
          </a:p>
          <a:p>
            <a:pPr lvl="1"/>
            <a:r>
              <a:rPr lang="en-US"/>
              <a:t>Second level 20pt</a:t>
            </a:r>
          </a:p>
          <a:p>
            <a:pPr lvl="2"/>
            <a:r>
              <a:rPr lang="en-US" err="1"/>
              <a:t>Third level</a:t>
            </a:r>
            <a:r>
              <a:rPr lang="en-US"/>
              <a:t> 18pt</a:t>
            </a:r>
          </a:p>
        </p:txBody>
      </p:sp>
      <p:sp>
        <p:nvSpPr>
          <p:cNvPr id="5" name="Plassholder for bilde 4"/>
          <p:cNvSpPr>
            <a:spLocks noGrp="1"/>
          </p:cNvSpPr>
          <p:nvPr>
            <p:ph type="pic" sz="quarter" idx="15" hasCustomPrompt="1"/>
          </p:nvPr>
        </p:nvSpPr>
        <p:spPr>
          <a:xfrm>
            <a:off x="6305693" y="0"/>
            <a:ext cx="5886307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897147 w 6096000"/>
              <a:gd name="connsiteY0" fmla="*/ 0 h 6866626"/>
              <a:gd name="connsiteX1" fmla="*/ 6096000 w 6096000"/>
              <a:gd name="connsiteY1" fmla="*/ 8626 h 6866626"/>
              <a:gd name="connsiteX2" fmla="*/ 6096000 w 6096000"/>
              <a:gd name="connsiteY2" fmla="*/ 6866626 h 6866626"/>
              <a:gd name="connsiteX3" fmla="*/ 0 w 6096000"/>
              <a:gd name="connsiteY3" fmla="*/ 6866626 h 6866626"/>
              <a:gd name="connsiteX4" fmla="*/ 897147 w 6096000"/>
              <a:gd name="connsiteY4" fmla="*/ 0 h 6866626"/>
              <a:gd name="connsiteX0" fmla="*/ 1354347 w 6553200"/>
              <a:gd name="connsiteY0" fmla="*/ 0 h 6866626"/>
              <a:gd name="connsiteX1" fmla="*/ 6553200 w 6553200"/>
              <a:gd name="connsiteY1" fmla="*/ 8626 h 6866626"/>
              <a:gd name="connsiteX2" fmla="*/ 6553200 w 6553200"/>
              <a:gd name="connsiteY2" fmla="*/ 6866626 h 6866626"/>
              <a:gd name="connsiteX3" fmla="*/ 0 w 6553200"/>
              <a:gd name="connsiteY3" fmla="*/ 6866626 h 6866626"/>
              <a:gd name="connsiteX4" fmla="*/ 1354347 w 6553200"/>
              <a:gd name="connsiteY4" fmla="*/ 0 h 6866626"/>
              <a:gd name="connsiteX0" fmla="*/ 1371600 w 6553200"/>
              <a:gd name="connsiteY0" fmla="*/ 1 h 6858000"/>
              <a:gd name="connsiteX1" fmla="*/ 6553200 w 6553200"/>
              <a:gd name="connsiteY1" fmla="*/ 0 h 6858000"/>
              <a:gd name="connsiteX2" fmla="*/ 6553200 w 6553200"/>
              <a:gd name="connsiteY2" fmla="*/ 6858000 h 6858000"/>
              <a:gd name="connsiteX3" fmla="*/ 0 w 6553200"/>
              <a:gd name="connsiteY3" fmla="*/ 6858000 h 6858000"/>
              <a:gd name="connsiteX4" fmla="*/ 1371600 w 6553200"/>
              <a:gd name="connsiteY4" fmla="*/ 1 h 6858000"/>
              <a:gd name="connsiteX0" fmla="*/ 704707 w 5886307"/>
              <a:gd name="connsiteY0" fmla="*/ 1 h 6858000"/>
              <a:gd name="connsiteX1" fmla="*/ 5886307 w 5886307"/>
              <a:gd name="connsiteY1" fmla="*/ 0 h 6858000"/>
              <a:gd name="connsiteX2" fmla="*/ 5886307 w 5886307"/>
              <a:gd name="connsiteY2" fmla="*/ 6858000 h 6858000"/>
              <a:gd name="connsiteX3" fmla="*/ 0 w 5886307"/>
              <a:gd name="connsiteY3" fmla="*/ 6858000 h 6858000"/>
              <a:gd name="connsiteX4" fmla="*/ 704707 w 5886307"/>
              <a:gd name="connsiteY4" fmla="*/ 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86307" h="6858000">
                <a:moveTo>
                  <a:pt x="704707" y="1"/>
                </a:moveTo>
                <a:lnTo>
                  <a:pt x="5886307" y="0"/>
                </a:lnTo>
                <a:lnTo>
                  <a:pt x="5886307" y="6858000"/>
                </a:lnTo>
                <a:lnTo>
                  <a:pt x="0" y="6858000"/>
                </a:lnTo>
                <a:lnTo>
                  <a:pt x="704707" y="1"/>
                </a:lnTo>
                <a:close/>
              </a:path>
            </a:pathLst>
          </a:custGeom>
        </p:spPr>
        <p:txBody>
          <a:bodyPr anchor="ctr"/>
          <a:lstStyle>
            <a:lvl1pPr marL="228600" marR="0" indent="-22860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600"/>
            </a:lvl1pPr>
          </a:lstStyle>
          <a:p>
            <a:r>
              <a:rPr lang="en-US"/>
              <a:t>Drag picture to placeholder or click icon to add</a:t>
            </a:r>
          </a:p>
        </p:txBody>
      </p:sp>
      <p:grpSp>
        <p:nvGrpSpPr>
          <p:cNvPr id="9" name="Gruppe 8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0" name="Rektangel 9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1" name="Bilde 10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8" name="Title Placeholder 14">
            <a:extLst>
              <a:ext uri="{FF2B5EF4-FFF2-40B4-BE49-F238E27FC236}">
                <a16:creationId xmlns:a16="http://schemas.microsoft.com/office/drawing/2014/main" id="{16ED3784-8F21-9049-9A8F-AAD21A74A7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3047" y="1"/>
            <a:ext cx="5716648" cy="1223842"/>
          </a:xfrm>
          <a:custGeom>
            <a:avLst/>
            <a:gdLst>
              <a:gd name="connsiteX0" fmla="*/ 0 w 5412193"/>
              <a:gd name="connsiteY0" fmla="*/ 0 h 1218457"/>
              <a:gd name="connsiteX1" fmla="*/ 5412193 w 5412193"/>
              <a:gd name="connsiteY1" fmla="*/ 0 h 1218457"/>
              <a:gd name="connsiteX2" fmla="*/ 5412193 w 5412193"/>
              <a:gd name="connsiteY2" fmla="*/ 1218457 h 1218457"/>
              <a:gd name="connsiteX3" fmla="*/ 0 w 5412193"/>
              <a:gd name="connsiteY3" fmla="*/ 1218457 h 1218457"/>
              <a:gd name="connsiteX4" fmla="*/ 0 w 5412193"/>
              <a:gd name="connsiteY4" fmla="*/ 0 h 1218457"/>
              <a:gd name="connsiteX0" fmla="*/ 0 w 5412193"/>
              <a:gd name="connsiteY0" fmla="*/ 0 h 1218457"/>
              <a:gd name="connsiteX1" fmla="*/ 5412193 w 5412193"/>
              <a:gd name="connsiteY1" fmla="*/ 0 h 1218457"/>
              <a:gd name="connsiteX2" fmla="*/ 5115013 w 5412193"/>
              <a:gd name="connsiteY2" fmla="*/ 1203217 h 1218457"/>
              <a:gd name="connsiteX3" fmla="*/ 0 w 5412193"/>
              <a:gd name="connsiteY3" fmla="*/ 1218457 h 1218457"/>
              <a:gd name="connsiteX4" fmla="*/ 0 w 5412193"/>
              <a:gd name="connsiteY4" fmla="*/ 0 h 1218457"/>
              <a:gd name="connsiteX0" fmla="*/ 0 w 5412193"/>
              <a:gd name="connsiteY0" fmla="*/ 0 h 1218457"/>
              <a:gd name="connsiteX1" fmla="*/ 5412193 w 5412193"/>
              <a:gd name="connsiteY1" fmla="*/ 0 h 1218457"/>
              <a:gd name="connsiteX2" fmla="*/ 5218141 w 5412193"/>
              <a:gd name="connsiteY2" fmla="*/ 1216967 h 1218457"/>
              <a:gd name="connsiteX3" fmla="*/ 0 w 5412193"/>
              <a:gd name="connsiteY3" fmla="*/ 1218457 h 1218457"/>
              <a:gd name="connsiteX4" fmla="*/ 0 w 5412193"/>
              <a:gd name="connsiteY4" fmla="*/ 0 h 1218457"/>
              <a:gd name="connsiteX0" fmla="*/ 0 w 5412193"/>
              <a:gd name="connsiteY0" fmla="*/ 0 h 1223842"/>
              <a:gd name="connsiteX1" fmla="*/ 5412193 w 5412193"/>
              <a:gd name="connsiteY1" fmla="*/ 0 h 1223842"/>
              <a:gd name="connsiteX2" fmla="*/ 5238767 w 5412193"/>
              <a:gd name="connsiteY2" fmla="*/ 1223842 h 1223842"/>
              <a:gd name="connsiteX3" fmla="*/ 0 w 5412193"/>
              <a:gd name="connsiteY3" fmla="*/ 1218457 h 1223842"/>
              <a:gd name="connsiteX4" fmla="*/ 0 w 5412193"/>
              <a:gd name="connsiteY4" fmla="*/ 0 h 1223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12193" h="1223842">
                <a:moveTo>
                  <a:pt x="0" y="0"/>
                </a:moveTo>
                <a:lnTo>
                  <a:pt x="5412193" y="0"/>
                </a:lnTo>
                <a:lnTo>
                  <a:pt x="5238767" y="1223842"/>
                </a:lnTo>
                <a:lnTo>
                  <a:pt x="0" y="1218457"/>
                </a:lnTo>
                <a:lnTo>
                  <a:pt x="0" y="0"/>
                </a:lnTo>
                <a:close/>
              </a:path>
            </a:pathLst>
          </a:custGeom>
        </p:spPr>
        <p:txBody>
          <a:bodyPr vert="horz" wrap="square" lIns="91440" tIns="45720" rIns="91440" bIns="45720" rtlCol="0" anchor="b">
            <a:normAutofit/>
          </a:bodyPr>
          <a:lstStyle>
            <a:lvl1pPr>
              <a:defRPr sz="3600" b="1" baseline="0">
                <a:latin typeface="+mn-lt"/>
              </a:defRPr>
            </a:lvl1pPr>
          </a:lstStyle>
          <a:p>
            <a:r>
              <a:rPr lang="nb-NO"/>
              <a:t>Title</a:t>
            </a:r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6" orient="horz" pos="4042">
          <p15:clr>
            <a:srgbClr val="FBAE40"/>
          </p15:clr>
        </p15:guide>
        <p15:guide id="7" orient="horz" pos="119">
          <p15:clr>
            <a:srgbClr val="FBAE40"/>
          </p15:clr>
        </p15:guide>
        <p15:guide id="9" pos="506">
          <p15:clr>
            <a:srgbClr val="FBAE40"/>
          </p15:clr>
        </p15:guide>
        <p15:guide id="10" orient="horz" pos="1071">
          <p15:clr>
            <a:srgbClr val="FBAE40"/>
          </p15:clr>
        </p15:guide>
        <p15:guide id="11" pos="257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xt left - image right slan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954016" y="1606723"/>
            <a:ext cx="7107654" cy="4825581"/>
          </a:xfrm>
          <a:custGeom>
            <a:avLst/>
            <a:gdLst>
              <a:gd name="connsiteX0" fmla="*/ 0 w 4548533"/>
              <a:gd name="connsiteY0" fmla="*/ 0 h 4809951"/>
              <a:gd name="connsiteX1" fmla="*/ 4548533 w 4548533"/>
              <a:gd name="connsiteY1" fmla="*/ 0 h 4809951"/>
              <a:gd name="connsiteX2" fmla="*/ 4548533 w 4548533"/>
              <a:gd name="connsiteY2" fmla="*/ 4809951 h 4809951"/>
              <a:gd name="connsiteX3" fmla="*/ 0 w 4548533"/>
              <a:gd name="connsiteY3" fmla="*/ 4809951 h 4809951"/>
              <a:gd name="connsiteX4" fmla="*/ 0 w 4548533"/>
              <a:gd name="connsiteY4" fmla="*/ 0 h 4809951"/>
              <a:gd name="connsiteX0" fmla="*/ 0 w 4548533"/>
              <a:gd name="connsiteY0" fmla="*/ 0 h 4809951"/>
              <a:gd name="connsiteX1" fmla="*/ 4548533 w 4548533"/>
              <a:gd name="connsiteY1" fmla="*/ 0 h 4809951"/>
              <a:gd name="connsiteX2" fmla="*/ 3926741 w 4548533"/>
              <a:gd name="connsiteY2" fmla="*/ 4809951 h 4809951"/>
              <a:gd name="connsiteX3" fmla="*/ 0 w 4548533"/>
              <a:gd name="connsiteY3" fmla="*/ 4809951 h 4809951"/>
              <a:gd name="connsiteX4" fmla="*/ 0 w 4548533"/>
              <a:gd name="connsiteY4" fmla="*/ 0 h 4809951"/>
              <a:gd name="connsiteX0" fmla="*/ 0 w 4950869"/>
              <a:gd name="connsiteY0" fmla="*/ 0 h 4809951"/>
              <a:gd name="connsiteX1" fmla="*/ 4950869 w 4950869"/>
              <a:gd name="connsiteY1" fmla="*/ 0 h 4809951"/>
              <a:gd name="connsiteX2" fmla="*/ 3926741 w 4950869"/>
              <a:gd name="connsiteY2" fmla="*/ 4809951 h 4809951"/>
              <a:gd name="connsiteX3" fmla="*/ 0 w 4950869"/>
              <a:gd name="connsiteY3" fmla="*/ 4809951 h 4809951"/>
              <a:gd name="connsiteX4" fmla="*/ 0 w 4950869"/>
              <a:gd name="connsiteY4" fmla="*/ 0 h 4809951"/>
              <a:gd name="connsiteX0" fmla="*/ 0 w 4950869"/>
              <a:gd name="connsiteY0" fmla="*/ 0 h 4825581"/>
              <a:gd name="connsiteX1" fmla="*/ 4950869 w 4950869"/>
              <a:gd name="connsiteY1" fmla="*/ 0 h 4825581"/>
              <a:gd name="connsiteX2" fmla="*/ 4245643 w 4950869"/>
              <a:gd name="connsiteY2" fmla="*/ 4825581 h 4825581"/>
              <a:gd name="connsiteX3" fmla="*/ 0 w 4950869"/>
              <a:gd name="connsiteY3" fmla="*/ 4809951 h 4825581"/>
              <a:gd name="connsiteX4" fmla="*/ 0 w 4950869"/>
              <a:gd name="connsiteY4" fmla="*/ 0 h 4825581"/>
              <a:gd name="connsiteX0" fmla="*/ 0 w 4950869"/>
              <a:gd name="connsiteY0" fmla="*/ 0 h 4825581"/>
              <a:gd name="connsiteX1" fmla="*/ 4950869 w 4950869"/>
              <a:gd name="connsiteY1" fmla="*/ 0 h 4825581"/>
              <a:gd name="connsiteX2" fmla="*/ 4270953 w 4950869"/>
              <a:gd name="connsiteY2" fmla="*/ 4825581 h 4825581"/>
              <a:gd name="connsiteX3" fmla="*/ 0 w 4950869"/>
              <a:gd name="connsiteY3" fmla="*/ 4809951 h 4825581"/>
              <a:gd name="connsiteX4" fmla="*/ 0 w 4950869"/>
              <a:gd name="connsiteY4" fmla="*/ 0 h 4825581"/>
              <a:gd name="connsiteX0" fmla="*/ 0 w 4950869"/>
              <a:gd name="connsiteY0" fmla="*/ 0 h 4825581"/>
              <a:gd name="connsiteX1" fmla="*/ 4950869 w 4950869"/>
              <a:gd name="connsiteY1" fmla="*/ 0 h 4825581"/>
              <a:gd name="connsiteX2" fmla="*/ 4250706 w 4950869"/>
              <a:gd name="connsiteY2" fmla="*/ 4825581 h 4825581"/>
              <a:gd name="connsiteX3" fmla="*/ 0 w 4950869"/>
              <a:gd name="connsiteY3" fmla="*/ 4809951 h 4825581"/>
              <a:gd name="connsiteX4" fmla="*/ 0 w 4950869"/>
              <a:gd name="connsiteY4" fmla="*/ 0 h 4825581"/>
              <a:gd name="connsiteX0" fmla="*/ 0 w 4950869"/>
              <a:gd name="connsiteY0" fmla="*/ 0 h 4825581"/>
              <a:gd name="connsiteX1" fmla="*/ 4950869 w 4950869"/>
              <a:gd name="connsiteY1" fmla="*/ 0 h 4825581"/>
              <a:gd name="connsiteX2" fmla="*/ 4276016 w 4950869"/>
              <a:gd name="connsiteY2" fmla="*/ 4825581 h 4825581"/>
              <a:gd name="connsiteX3" fmla="*/ 0 w 4950869"/>
              <a:gd name="connsiteY3" fmla="*/ 4809951 h 4825581"/>
              <a:gd name="connsiteX4" fmla="*/ 0 w 4950869"/>
              <a:gd name="connsiteY4" fmla="*/ 0 h 4825581"/>
              <a:gd name="connsiteX0" fmla="*/ 0 w 4603537"/>
              <a:gd name="connsiteY0" fmla="*/ 0 h 4825581"/>
              <a:gd name="connsiteX1" fmla="*/ 4603537 w 4603537"/>
              <a:gd name="connsiteY1" fmla="*/ 13750 h 4825581"/>
              <a:gd name="connsiteX2" fmla="*/ 4276016 w 4603537"/>
              <a:gd name="connsiteY2" fmla="*/ 4825581 h 4825581"/>
              <a:gd name="connsiteX3" fmla="*/ 0 w 4603537"/>
              <a:gd name="connsiteY3" fmla="*/ 4809951 h 4825581"/>
              <a:gd name="connsiteX4" fmla="*/ 0 w 4603537"/>
              <a:gd name="connsiteY4" fmla="*/ 0 h 4825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03537" h="4825581">
                <a:moveTo>
                  <a:pt x="0" y="0"/>
                </a:moveTo>
                <a:lnTo>
                  <a:pt x="4603537" y="13750"/>
                </a:lnTo>
                <a:lnTo>
                  <a:pt x="4276016" y="4825581"/>
                </a:lnTo>
                <a:lnTo>
                  <a:pt x="0" y="4809951"/>
                </a:lnTo>
                <a:lnTo>
                  <a:pt x="0" y="0"/>
                </a:lnTo>
                <a:close/>
              </a:path>
            </a:pathLst>
          </a:custGeom>
        </p:spPr>
        <p:txBody>
          <a:bodyPr/>
          <a:lstStyle>
            <a:lvl1pPr>
              <a:defRPr sz="2400" baseline="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/>
              <a:t>Text </a:t>
            </a:r>
            <a:r>
              <a:rPr lang="mr-IN"/>
              <a:t>–</a:t>
            </a:r>
            <a:r>
              <a:rPr lang="en-US"/>
              <a:t> Calibri 24pt</a:t>
            </a:r>
          </a:p>
          <a:p>
            <a:pPr lvl="1"/>
            <a:r>
              <a:rPr lang="en-US"/>
              <a:t>Second level 20pt</a:t>
            </a:r>
          </a:p>
          <a:p>
            <a:pPr lvl="2"/>
            <a:r>
              <a:rPr lang="en-US" err="1"/>
              <a:t>Third level</a:t>
            </a:r>
            <a:r>
              <a:rPr lang="en-US"/>
              <a:t> 18pt</a:t>
            </a:r>
          </a:p>
        </p:txBody>
      </p:sp>
      <p:sp>
        <p:nvSpPr>
          <p:cNvPr id="5" name="Plassholder for bilde 4"/>
          <p:cNvSpPr>
            <a:spLocks noGrp="1"/>
          </p:cNvSpPr>
          <p:nvPr>
            <p:ph type="pic" sz="quarter" idx="15" hasCustomPrompt="1"/>
          </p:nvPr>
        </p:nvSpPr>
        <p:spPr>
          <a:xfrm>
            <a:off x="8126831" y="-6874"/>
            <a:ext cx="4081782" cy="688832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897147 w 6096000"/>
              <a:gd name="connsiteY0" fmla="*/ 0 h 6866626"/>
              <a:gd name="connsiteX1" fmla="*/ 6096000 w 6096000"/>
              <a:gd name="connsiteY1" fmla="*/ 8626 h 6866626"/>
              <a:gd name="connsiteX2" fmla="*/ 6096000 w 6096000"/>
              <a:gd name="connsiteY2" fmla="*/ 6866626 h 6866626"/>
              <a:gd name="connsiteX3" fmla="*/ 0 w 6096000"/>
              <a:gd name="connsiteY3" fmla="*/ 6866626 h 6866626"/>
              <a:gd name="connsiteX4" fmla="*/ 897147 w 6096000"/>
              <a:gd name="connsiteY4" fmla="*/ 0 h 6866626"/>
              <a:gd name="connsiteX0" fmla="*/ 1354347 w 6553200"/>
              <a:gd name="connsiteY0" fmla="*/ 0 h 6866626"/>
              <a:gd name="connsiteX1" fmla="*/ 6553200 w 6553200"/>
              <a:gd name="connsiteY1" fmla="*/ 8626 h 6866626"/>
              <a:gd name="connsiteX2" fmla="*/ 6553200 w 6553200"/>
              <a:gd name="connsiteY2" fmla="*/ 6866626 h 6866626"/>
              <a:gd name="connsiteX3" fmla="*/ 0 w 6553200"/>
              <a:gd name="connsiteY3" fmla="*/ 6866626 h 6866626"/>
              <a:gd name="connsiteX4" fmla="*/ 1354347 w 6553200"/>
              <a:gd name="connsiteY4" fmla="*/ 0 h 6866626"/>
              <a:gd name="connsiteX0" fmla="*/ 1371600 w 6553200"/>
              <a:gd name="connsiteY0" fmla="*/ 1 h 6858000"/>
              <a:gd name="connsiteX1" fmla="*/ 6553200 w 6553200"/>
              <a:gd name="connsiteY1" fmla="*/ 0 h 6858000"/>
              <a:gd name="connsiteX2" fmla="*/ 6553200 w 6553200"/>
              <a:gd name="connsiteY2" fmla="*/ 6858000 h 6858000"/>
              <a:gd name="connsiteX3" fmla="*/ 0 w 6553200"/>
              <a:gd name="connsiteY3" fmla="*/ 6858000 h 6858000"/>
              <a:gd name="connsiteX4" fmla="*/ 1371600 w 6553200"/>
              <a:gd name="connsiteY4" fmla="*/ 1 h 6858000"/>
              <a:gd name="connsiteX0" fmla="*/ 1371600 w 6553200"/>
              <a:gd name="connsiteY0" fmla="*/ 1 h 6858000"/>
              <a:gd name="connsiteX1" fmla="*/ 4091354 w 6553200"/>
              <a:gd name="connsiteY1" fmla="*/ 0 h 6858000"/>
              <a:gd name="connsiteX2" fmla="*/ 6553200 w 6553200"/>
              <a:gd name="connsiteY2" fmla="*/ 6858000 h 6858000"/>
              <a:gd name="connsiteX3" fmla="*/ 0 w 6553200"/>
              <a:gd name="connsiteY3" fmla="*/ 6858000 h 6858000"/>
              <a:gd name="connsiteX4" fmla="*/ 1371600 w 6553200"/>
              <a:gd name="connsiteY4" fmla="*/ 1 h 6858000"/>
              <a:gd name="connsiteX0" fmla="*/ 1371600 w 4146062"/>
              <a:gd name="connsiteY0" fmla="*/ 1 h 6873630"/>
              <a:gd name="connsiteX1" fmla="*/ 4091354 w 4146062"/>
              <a:gd name="connsiteY1" fmla="*/ 0 h 6873630"/>
              <a:gd name="connsiteX2" fmla="*/ 4146062 w 4146062"/>
              <a:gd name="connsiteY2" fmla="*/ 6873630 h 6873630"/>
              <a:gd name="connsiteX3" fmla="*/ 0 w 4146062"/>
              <a:gd name="connsiteY3" fmla="*/ 6858000 h 6873630"/>
              <a:gd name="connsiteX4" fmla="*/ 1371600 w 4146062"/>
              <a:gd name="connsiteY4" fmla="*/ 1 h 6873630"/>
              <a:gd name="connsiteX0" fmla="*/ 1371600 w 4114800"/>
              <a:gd name="connsiteY0" fmla="*/ 1 h 6873630"/>
              <a:gd name="connsiteX1" fmla="*/ 4091354 w 4114800"/>
              <a:gd name="connsiteY1" fmla="*/ 0 h 6873630"/>
              <a:gd name="connsiteX2" fmla="*/ 4114800 w 4114800"/>
              <a:gd name="connsiteY2" fmla="*/ 6873630 h 6873630"/>
              <a:gd name="connsiteX3" fmla="*/ 0 w 4114800"/>
              <a:gd name="connsiteY3" fmla="*/ 6858000 h 6873630"/>
              <a:gd name="connsiteX4" fmla="*/ 1371600 w 4114800"/>
              <a:gd name="connsiteY4" fmla="*/ 1 h 6873630"/>
              <a:gd name="connsiteX0" fmla="*/ 1371600 w 4092619"/>
              <a:gd name="connsiteY0" fmla="*/ 1 h 6881445"/>
              <a:gd name="connsiteX1" fmla="*/ 4091354 w 4092619"/>
              <a:gd name="connsiteY1" fmla="*/ 0 h 6881445"/>
              <a:gd name="connsiteX2" fmla="*/ 4075723 w 4092619"/>
              <a:gd name="connsiteY2" fmla="*/ 6881445 h 6881445"/>
              <a:gd name="connsiteX3" fmla="*/ 0 w 4092619"/>
              <a:gd name="connsiteY3" fmla="*/ 6858000 h 6881445"/>
              <a:gd name="connsiteX4" fmla="*/ 1371600 w 4092619"/>
              <a:gd name="connsiteY4" fmla="*/ 1 h 6881445"/>
              <a:gd name="connsiteX0" fmla="*/ 1371600 w 4093609"/>
              <a:gd name="connsiteY0" fmla="*/ 1 h 6897075"/>
              <a:gd name="connsiteX1" fmla="*/ 4091354 w 4093609"/>
              <a:gd name="connsiteY1" fmla="*/ 0 h 6897075"/>
              <a:gd name="connsiteX2" fmla="*/ 4091354 w 4093609"/>
              <a:gd name="connsiteY2" fmla="*/ 6897075 h 6897075"/>
              <a:gd name="connsiteX3" fmla="*/ 0 w 4093609"/>
              <a:gd name="connsiteY3" fmla="*/ 6858000 h 6897075"/>
              <a:gd name="connsiteX4" fmla="*/ 1371600 w 4093609"/>
              <a:gd name="connsiteY4" fmla="*/ 1 h 6897075"/>
              <a:gd name="connsiteX0" fmla="*/ 1371600 w 4093609"/>
              <a:gd name="connsiteY0" fmla="*/ 1 h 6873629"/>
              <a:gd name="connsiteX1" fmla="*/ 4091354 w 4093609"/>
              <a:gd name="connsiteY1" fmla="*/ 0 h 6873629"/>
              <a:gd name="connsiteX2" fmla="*/ 4091354 w 4093609"/>
              <a:gd name="connsiteY2" fmla="*/ 6873629 h 6873629"/>
              <a:gd name="connsiteX3" fmla="*/ 0 w 4093609"/>
              <a:gd name="connsiteY3" fmla="*/ 6858000 h 6873629"/>
              <a:gd name="connsiteX4" fmla="*/ 1371600 w 4093609"/>
              <a:gd name="connsiteY4" fmla="*/ 1 h 6873629"/>
              <a:gd name="connsiteX0" fmla="*/ 1379416 w 4101425"/>
              <a:gd name="connsiteY0" fmla="*/ 1 h 6881446"/>
              <a:gd name="connsiteX1" fmla="*/ 4099170 w 4101425"/>
              <a:gd name="connsiteY1" fmla="*/ 0 h 6881446"/>
              <a:gd name="connsiteX2" fmla="*/ 4099170 w 4101425"/>
              <a:gd name="connsiteY2" fmla="*/ 6873629 h 6881446"/>
              <a:gd name="connsiteX3" fmla="*/ 0 w 4101425"/>
              <a:gd name="connsiteY3" fmla="*/ 6881446 h 6881446"/>
              <a:gd name="connsiteX4" fmla="*/ 1379416 w 4101425"/>
              <a:gd name="connsiteY4" fmla="*/ 1 h 6881446"/>
              <a:gd name="connsiteX0" fmla="*/ 1379416 w 4101425"/>
              <a:gd name="connsiteY0" fmla="*/ 1 h 6889260"/>
              <a:gd name="connsiteX1" fmla="*/ 4099170 w 4101425"/>
              <a:gd name="connsiteY1" fmla="*/ 0 h 6889260"/>
              <a:gd name="connsiteX2" fmla="*/ 4099170 w 4101425"/>
              <a:gd name="connsiteY2" fmla="*/ 6889260 h 6889260"/>
              <a:gd name="connsiteX3" fmla="*/ 0 w 4101425"/>
              <a:gd name="connsiteY3" fmla="*/ 6881446 h 6889260"/>
              <a:gd name="connsiteX4" fmla="*/ 1379416 w 4101425"/>
              <a:gd name="connsiteY4" fmla="*/ 1 h 6889260"/>
              <a:gd name="connsiteX0" fmla="*/ 1379416 w 4106985"/>
              <a:gd name="connsiteY0" fmla="*/ 1 h 6897076"/>
              <a:gd name="connsiteX1" fmla="*/ 4099170 w 4106985"/>
              <a:gd name="connsiteY1" fmla="*/ 0 h 6897076"/>
              <a:gd name="connsiteX2" fmla="*/ 4106985 w 4106985"/>
              <a:gd name="connsiteY2" fmla="*/ 6897076 h 6897076"/>
              <a:gd name="connsiteX3" fmla="*/ 0 w 4106985"/>
              <a:gd name="connsiteY3" fmla="*/ 6881446 h 6897076"/>
              <a:gd name="connsiteX4" fmla="*/ 1379416 w 4106985"/>
              <a:gd name="connsiteY4" fmla="*/ 1 h 6897076"/>
              <a:gd name="connsiteX0" fmla="*/ 1379416 w 4106985"/>
              <a:gd name="connsiteY0" fmla="*/ 1 h 6889261"/>
              <a:gd name="connsiteX1" fmla="*/ 4099170 w 4106985"/>
              <a:gd name="connsiteY1" fmla="*/ 0 h 6889261"/>
              <a:gd name="connsiteX2" fmla="*/ 4106985 w 4106985"/>
              <a:gd name="connsiteY2" fmla="*/ 6889261 h 6889261"/>
              <a:gd name="connsiteX3" fmla="*/ 0 w 4106985"/>
              <a:gd name="connsiteY3" fmla="*/ 6881446 h 6889261"/>
              <a:gd name="connsiteX4" fmla="*/ 1379416 w 4106985"/>
              <a:gd name="connsiteY4" fmla="*/ 1 h 6889261"/>
              <a:gd name="connsiteX0" fmla="*/ 1379416 w 4106985"/>
              <a:gd name="connsiteY0" fmla="*/ 1 h 6889261"/>
              <a:gd name="connsiteX1" fmla="*/ 4099170 w 4106985"/>
              <a:gd name="connsiteY1" fmla="*/ 0 h 6889261"/>
              <a:gd name="connsiteX2" fmla="*/ 4106985 w 4106985"/>
              <a:gd name="connsiteY2" fmla="*/ 6889261 h 6889261"/>
              <a:gd name="connsiteX3" fmla="*/ 0 w 4106985"/>
              <a:gd name="connsiteY3" fmla="*/ 6881446 h 6889261"/>
              <a:gd name="connsiteX4" fmla="*/ 1379416 w 4106985"/>
              <a:gd name="connsiteY4" fmla="*/ 1 h 6889261"/>
              <a:gd name="connsiteX0" fmla="*/ 1379416 w 4106985"/>
              <a:gd name="connsiteY0" fmla="*/ 1 h 6889261"/>
              <a:gd name="connsiteX1" fmla="*/ 4099170 w 4106985"/>
              <a:gd name="connsiteY1" fmla="*/ 0 h 6889261"/>
              <a:gd name="connsiteX2" fmla="*/ 4106985 w 4106985"/>
              <a:gd name="connsiteY2" fmla="*/ 6889261 h 6889261"/>
              <a:gd name="connsiteX3" fmla="*/ 0 w 4106985"/>
              <a:gd name="connsiteY3" fmla="*/ 6881446 h 6889261"/>
              <a:gd name="connsiteX4" fmla="*/ 1379416 w 4106985"/>
              <a:gd name="connsiteY4" fmla="*/ 1 h 6889261"/>
              <a:gd name="connsiteX0" fmla="*/ 1379416 w 4100788"/>
              <a:gd name="connsiteY0" fmla="*/ 1 h 6881446"/>
              <a:gd name="connsiteX1" fmla="*/ 4099170 w 4100788"/>
              <a:gd name="connsiteY1" fmla="*/ 0 h 6881446"/>
              <a:gd name="connsiteX2" fmla="*/ 4091354 w 4100788"/>
              <a:gd name="connsiteY2" fmla="*/ 6881445 h 6881446"/>
              <a:gd name="connsiteX3" fmla="*/ 0 w 4100788"/>
              <a:gd name="connsiteY3" fmla="*/ 6881446 h 6881446"/>
              <a:gd name="connsiteX4" fmla="*/ 1379416 w 4100788"/>
              <a:gd name="connsiteY4" fmla="*/ 1 h 6881446"/>
              <a:gd name="connsiteX0" fmla="*/ 1379416 w 4102407"/>
              <a:gd name="connsiteY0" fmla="*/ 1 h 6881446"/>
              <a:gd name="connsiteX1" fmla="*/ 4099170 w 4102407"/>
              <a:gd name="connsiteY1" fmla="*/ 0 h 6881446"/>
              <a:gd name="connsiteX2" fmla="*/ 4091354 w 4102407"/>
              <a:gd name="connsiteY2" fmla="*/ 6881445 h 6881446"/>
              <a:gd name="connsiteX3" fmla="*/ 0 w 4102407"/>
              <a:gd name="connsiteY3" fmla="*/ 6881446 h 6881446"/>
              <a:gd name="connsiteX4" fmla="*/ 1379416 w 4102407"/>
              <a:gd name="connsiteY4" fmla="*/ 1 h 6881446"/>
              <a:gd name="connsiteX0" fmla="*/ 1379416 w 4102407"/>
              <a:gd name="connsiteY0" fmla="*/ 1 h 6881446"/>
              <a:gd name="connsiteX1" fmla="*/ 4099170 w 4102407"/>
              <a:gd name="connsiteY1" fmla="*/ 0 h 6881446"/>
              <a:gd name="connsiteX2" fmla="*/ 4091354 w 4102407"/>
              <a:gd name="connsiteY2" fmla="*/ 6881445 h 6881446"/>
              <a:gd name="connsiteX3" fmla="*/ 0 w 4102407"/>
              <a:gd name="connsiteY3" fmla="*/ 6881446 h 6881446"/>
              <a:gd name="connsiteX4" fmla="*/ 1379416 w 4102407"/>
              <a:gd name="connsiteY4" fmla="*/ 1 h 6881446"/>
              <a:gd name="connsiteX0" fmla="*/ 733149 w 4102407"/>
              <a:gd name="connsiteY0" fmla="*/ 0 h 6888320"/>
              <a:gd name="connsiteX1" fmla="*/ 4099170 w 4102407"/>
              <a:gd name="connsiteY1" fmla="*/ 6874 h 6888320"/>
              <a:gd name="connsiteX2" fmla="*/ 4091354 w 4102407"/>
              <a:gd name="connsiteY2" fmla="*/ 6888319 h 6888320"/>
              <a:gd name="connsiteX3" fmla="*/ 0 w 4102407"/>
              <a:gd name="connsiteY3" fmla="*/ 6888320 h 6888320"/>
              <a:gd name="connsiteX4" fmla="*/ 733149 w 4102407"/>
              <a:gd name="connsiteY4" fmla="*/ 0 h 6888320"/>
              <a:gd name="connsiteX0" fmla="*/ 733149 w 4102407"/>
              <a:gd name="connsiteY0" fmla="*/ 0 h 6888320"/>
              <a:gd name="connsiteX1" fmla="*/ 4099170 w 4102407"/>
              <a:gd name="connsiteY1" fmla="*/ 6874 h 6888320"/>
              <a:gd name="connsiteX2" fmla="*/ 4091354 w 4102407"/>
              <a:gd name="connsiteY2" fmla="*/ 6888319 h 6888320"/>
              <a:gd name="connsiteX3" fmla="*/ 0 w 4102407"/>
              <a:gd name="connsiteY3" fmla="*/ 6888320 h 6888320"/>
              <a:gd name="connsiteX4" fmla="*/ 733149 w 4102407"/>
              <a:gd name="connsiteY4" fmla="*/ 0 h 6888320"/>
              <a:gd name="connsiteX0" fmla="*/ 712524 w 4081782"/>
              <a:gd name="connsiteY0" fmla="*/ 0 h 6888320"/>
              <a:gd name="connsiteX1" fmla="*/ 4078545 w 4081782"/>
              <a:gd name="connsiteY1" fmla="*/ 6874 h 6888320"/>
              <a:gd name="connsiteX2" fmla="*/ 4070729 w 4081782"/>
              <a:gd name="connsiteY2" fmla="*/ 6888319 h 6888320"/>
              <a:gd name="connsiteX3" fmla="*/ 0 w 4081782"/>
              <a:gd name="connsiteY3" fmla="*/ 6888320 h 6888320"/>
              <a:gd name="connsiteX4" fmla="*/ 712524 w 4081782"/>
              <a:gd name="connsiteY4" fmla="*/ 0 h 6888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1782" h="6888320">
                <a:moveTo>
                  <a:pt x="712524" y="0"/>
                </a:moveTo>
                <a:cubicBezTo>
                  <a:pt x="693249" y="9166"/>
                  <a:pt x="2956538" y="4583"/>
                  <a:pt x="4078545" y="6874"/>
                </a:cubicBezTo>
                <a:cubicBezTo>
                  <a:pt x="4086360" y="2298084"/>
                  <a:pt x="4078545" y="4604924"/>
                  <a:pt x="4070729" y="6888319"/>
                </a:cubicBezTo>
                <a:lnTo>
                  <a:pt x="0" y="6888320"/>
                </a:lnTo>
                <a:lnTo>
                  <a:pt x="712524" y="0"/>
                </a:lnTo>
                <a:close/>
              </a:path>
            </a:pathLst>
          </a:custGeom>
        </p:spPr>
        <p:txBody>
          <a:bodyPr anchor="ctr"/>
          <a:lstStyle>
            <a:lvl1pPr marL="228600" marR="0" indent="-22860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600"/>
            </a:lvl1pPr>
          </a:lstStyle>
          <a:p>
            <a:r>
              <a:rPr lang="en-US"/>
              <a:t>Drag picture to placeholder </a:t>
            </a:r>
            <a:br>
              <a:rPr lang="en-US"/>
            </a:br>
            <a:r>
              <a:rPr lang="en-US"/>
              <a:t>or click icon to add</a:t>
            </a:r>
          </a:p>
        </p:txBody>
      </p:sp>
      <p:grpSp>
        <p:nvGrpSpPr>
          <p:cNvPr id="9" name="Gruppe 8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0" name="Rektangel 9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1" name="Bilde 10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8" name="Title Placeholder 14">
            <a:extLst>
              <a:ext uri="{FF2B5EF4-FFF2-40B4-BE49-F238E27FC236}">
                <a16:creationId xmlns:a16="http://schemas.microsoft.com/office/drawing/2014/main" id="{D8526893-FF5F-EA44-AA2B-1170FAB726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3046" y="0"/>
            <a:ext cx="7259789" cy="1226077"/>
          </a:xfrm>
          <a:custGeom>
            <a:avLst/>
            <a:gdLst>
              <a:gd name="connsiteX0" fmla="*/ 0 w 7634888"/>
              <a:gd name="connsiteY0" fmla="*/ 0 h 1218457"/>
              <a:gd name="connsiteX1" fmla="*/ 7634888 w 7634888"/>
              <a:gd name="connsiteY1" fmla="*/ 0 h 1218457"/>
              <a:gd name="connsiteX2" fmla="*/ 7634888 w 7634888"/>
              <a:gd name="connsiteY2" fmla="*/ 1218457 h 1218457"/>
              <a:gd name="connsiteX3" fmla="*/ 0 w 7634888"/>
              <a:gd name="connsiteY3" fmla="*/ 1218457 h 1218457"/>
              <a:gd name="connsiteX4" fmla="*/ 0 w 7634888"/>
              <a:gd name="connsiteY4" fmla="*/ 0 h 1218457"/>
              <a:gd name="connsiteX0" fmla="*/ 0 w 7893968"/>
              <a:gd name="connsiteY0" fmla="*/ 0 h 1218457"/>
              <a:gd name="connsiteX1" fmla="*/ 7893968 w 7893968"/>
              <a:gd name="connsiteY1" fmla="*/ 0 h 1218457"/>
              <a:gd name="connsiteX2" fmla="*/ 7634888 w 7893968"/>
              <a:gd name="connsiteY2" fmla="*/ 1218457 h 1218457"/>
              <a:gd name="connsiteX3" fmla="*/ 0 w 7893968"/>
              <a:gd name="connsiteY3" fmla="*/ 1218457 h 1218457"/>
              <a:gd name="connsiteX4" fmla="*/ 0 w 7893968"/>
              <a:gd name="connsiteY4" fmla="*/ 0 h 1218457"/>
              <a:gd name="connsiteX0" fmla="*/ 0 w 7947308"/>
              <a:gd name="connsiteY0" fmla="*/ 0 h 1218457"/>
              <a:gd name="connsiteX1" fmla="*/ 7947308 w 7947308"/>
              <a:gd name="connsiteY1" fmla="*/ 7620 h 1218457"/>
              <a:gd name="connsiteX2" fmla="*/ 7634888 w 7947308"/>
              <a:gd name="connsiteY2" fmla="*/ 1218457 h 1218457"/>
              <a:gd name="connsiteX3" fmla="*/ 0 w 7947308"/>
              <a:gd name="connsiteY3" fmla="*/ 1218457 h 1218457"/>
              <a:gd name="connsiteX4" fmla="*/ 0 w 7947308"/>
              <a:gd name="connsiteY4" fmla="*/ 0 h 1218457"/>
              <a:gd name="connsiteX0" fmla="*/ 0 w 7947308"/>
              <a:gd name="connsiteY0" fmla="*/ 0 h 1226077"/>
              <a:gd name="connsiteX1" fmla="*/ 7947308 w 7947308"/>
              <a:gd name="connsiteY1" fmla="*/ 7620 h 1226077"/>
              <a:gd name="connsiteX2" fmla="*/ 7695848 w 7947308"/>
              <a:gd name="connsiteY2" fmla="*/ 1226077 h 1226077"/>
              <a:gd name="connsiteX3" fmla="*/ 0 w 7947308"/>
              <a:gd name="connsiteY3" fmla="*/ 1218457 h 1226077"/>
              <a:gd name="connsiteX4" fmla="*/ 0 w 7947308"/>
              <a:gd name="connsiteY4" fmla="*/ 0 h 1226077"/>
              <a:gd name="connsiteX0" fmla="*/ 0 w 7947308"/>
              <a:gd name="connsiteY0" fmla="*/ 0 h 1226077"/>
              <a:gd name="connsiteX1" fmla="*/ 7947308 w 7947308"/>
              <a:gd name="connsiteY1" fmla="*/ 7620 h 1226077"/>
              <a:gd name="connsiteX2" fmla="*/ 7125207 w 7947308"/>
              <a:gd name="connsiteY2" fmla="*/ 1226077 h 1226077"/>
              <a:gd name="connsiteX3" fmla="*/ 0 w 7947308"/>
              <a:gd name="connsiteY3" fmla="*/ 1218457 h 1226077"/>
              <a:gd name="connsiteX4" fmla="*/ 0 w 7947308"/>
              <a:gd name="connsiteY4" fmla="*/ 0 h 1226077"/>
              <a:gd name="connsiteX0" fmla="*/ 0 w 7259789"/>
              <a:gd name="connsiteY0" fmla="*/ 0 h 1226077"/>
              <a:gd name="connsiteX1" fmla="*/ 7259789 w 7259789"/>
              <a:gd name="connsiteY1" fmla="*/ 14495 h 1226077"/>
              <a:gd name="connsiteX2" fmla="*/ 7125207 w 7259789"/>
              <a:gd name="connsiteY2" fmla="*/ 1226077 h 1226077"/>
              <a:gd name="connsiteX3" fmla="*/ 0 w 7259789"/>
              <a:gd name="connsiteY3" fmla="*/ 1218457 h 1226077"/>
              <a:gd name="connsiteX4" fmla="*/ 0 w 7259789"/>
              <a:gd name="connsiteY4" fmla="*/ 0 h 1226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59789" h="1226077">
                <a:moveTo>
                  <a:pt x="0" y="0"/>
                </a:moveTo>
                <a:lnTo>
                  <a:pt x="7259789" y="14495"/>
                </a:lnTo>
                <a:lnTo>
                  <a:pt x="7125207" y="1226077"/>
                </a:lnTo>
                <a:lnTo>
                  <a:pt x="0" y="1218457"/>
                </a:lnTo>
                <a:lnTo>
                  <a:pt x="0" y="0"/>
                </a:lnTo>
                <a:close/>
              </a:path>
            </a:pathLst>
          </a:custGeom>
        </p:spPr>
        <p:txBody>
          <a:bodyPr vert="horz" wrap="square" lIns="91440" tIns="45720" rIns="91440" bIns="45720" rtlCol="0" anchor="b">
            <a:normAutofit/>
          </a:bodyPr>
          <a:lstStyle>
            <a:lvl1pPr>
              <a:defRPr sz="3600" b="1" baseline="0">
                <a:latin typeface="+mn-lt"/>
              </a:defRPr>
            </a:lvl1pPr>
          </a:lstStyle>
          <a:p>
            <a:r>
              <a:rPr lang="nb-NO"/>
              <a:t>Title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3797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6" orient="horz" pos="4042">
          <p15:clr>
            <a:srgbClr val="FBAE40"/>
          </p15:clr>
        </p15:guide>
        <p15:guide id="7" orient="horz" pos="119">
          <p15:clr>
            <a:srgbClr val="FBAE40"/>
          </p15:clr>
        </p15:guide>
        <p15:guide id="9" pos="506">
          <p15:clr>
            <a:srgbClr val="FBAE40"/>
          </p15:clr>
        </p15:guide>
        <p15:guide id="10" orient="horz" pos="1071">
          <p15:clr>
            <a:srgbClr val="FBAE40"/>
          </p15:clr>
        </p15:guide>
        <p15:guide id="11" pos="257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Wider image, littl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ssholder for bilde 4"/>
          <p:cNvSpPr>
            <a:spLocks noGrp="1"/>
          </p:cNvSpPr>
          <p:nvPr>
            <p:ph type="pic" sz="quarter" idx="15" hasCustomPrompt="1"/>
          </p:nvPr>
        </p:nvSpPr>
        <p:spPr>
          <a:xfrm>
            <a:off x="3053846" y="-7816"/>
            <a:ext cx="9161600" cy="6889261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897147 w 6096000"/>
              <a:gd name="connsiteY0" fmla="*/ 0 h 6866626"/>
              <a:gd name="connsiteX1" fmla="*/ 6096000 w 6096000"/>
              <a:gd name="connsiteY1" fmla="*/ 8626 h 6866626"/>
              <a:gd name="connsiteX2" fmla="*/ 6096000 w 6096000"/>
              <a:gd name="connsiteY2" fmla="*/ 6866626 h 6866626"/>
              <a:gd name="connsiteX3" fmla="*/ 0 w 6096000"/>
              <a:gd name="connsiteY3" fmla="*/ 6866626 h 6866626"/>
              <a:gd name="connsiteX4" fmla="*/ 897147 w 6096000"/>
              <a:gd name="connsiteY4" fmla="*/ 0 h 6866626"/>
              <a:gd name="connsiteX0" fmla="*/ 1354347 w 6553200"/>
              <a:gd name="connsiteY0" fmla="*/ 0 h 6866626"/>
              <a:gd name="connsiteX1" fmla="*/ 6553200 w 6553200"/>
              <a:gd name="connsiteY1" fmla="*/ 8626 h 6866626"/>
              <a:gd name="connsiteX2" fmla="*/ 6553200 w 6553200"/>
              <a:gd name="connsiteY2" fmla="*/ 6866626 h 6866626"/>
              <a:gd name="connsiteX3" fmla="*/ 0 w 6553200"/>
              <a:gd name="connsiteY3" fmla="*/ 6866626 h 6866626"/>
              <a:gd name="connsiteX4" fmla="*/ 1354347 w 6553200"/>
              <a:gd name="connsiteY4" fmla="*/ 0 h 6866626"/>
              <a:gd name="connsiteX0" fmla="*/ 1371600 w 6553200"/>
              <a:gd name="connsiteY0" fmla="*/ 1 h 6858000"/>
              <a:gd name="connsiteX1" fmla="*/ 6553200 w 6553200"/>
              <a:gd name="connsiteY1" fmla="*/ 0 h 6858000"/>
              <a:gd name="connsiteX2" fmla="*/ 6553200 w 6553200"/>
              <a:gd name="connsiteY2" fmla="*/ 6858000 h 6858000"/>
              <a:gd name="connsiteX3" fmla="*/ 0 w 6553200"/>
              <a:gd name="connsiteY3" fmla="*/ 6858000 h 6858000"/>
              <a:gd name="connsiteX4" fmla="*/ 1371600 w 6553200"/>
              <a:gd name="connsiteY4" fmla="*/ 1 h 6858000"/>
              <a:gd name="connsiteX0" fmla="*/ 1371600 w 9874738"/>
              <a:gd name="connsiteY0" fmla="*/ 7816 h 6865815"/>
              <a:gd name="connsiteX1" fmla="*/ 9874738 w 9874738"/>
              <a:gd name="connsiteY1" fmla="*/ 0 h 6865815"/>
              <a:gd name="connsiteX2" fmla="*/ 6553200 w 9874738"/>
              <a:gd name="connsiteY2" fmla="*/ 6865815 h 6865815"/>
              <a:gd name="connsiteX3" fmla="*/ 0 w 9874738"/>
              <a:gd name="connsiteY3" fmla="*/ 6865815 h 6865815"/>
              <a:gd name="connsiteX4" fmla="*/ 1371600 w 9874738"/>
              <a:gd name="connsiteY4" fmla="*/ 7816 h 6865815"/>
              <a:gd name="connsiteX0" fmla="*/ 1371600 w 9882554"/>
              <a:gd name="connsiteY0" fmla="*/ 7816 h 6889261"/>
              <a:gd name="connsiteX1" fmla="*/ 9874738 w 9882554"/>
              <a:gd name="connsiteY1" fmla="*/ 0 h 6889261"/>
              <a:gd name="connsiteX2" fmla="*/ 9882554 w 9882554"/>
              <a:gd name="connsiteY2" fmla="*/ 6889261 h 6889261"/>
              <a:gd name="connsiteX3" fmla="*/ 0 w 9882554"/>
              <a:gd name="connsiteY3" fmla="*/ 6865815 h 6889261"/>
              <a:gd name="connsiteX4" fmla="*/ 1371600 w 9882554"/>
              <a:gd name="connsiteY4" fmla="*/ 7816 h 6889261"/>
              <a:gd name="connsiteX0" fmla="*/ 1379416 w 9890370"/>
              <a:gd name="connsiteY0" fmla="*/ 7816 h 6889261"/>
              <a:gd name="connsiteX1" fmla="*/ 9882554 w 9890370"/>
              <a:gd name="connsiteY1" fmla="*/ 0 h 6889261"/>
              <a:gd name="connsiteX2" fmla="*/ 9890370 w 9890370"/>
              <a:gd name="connsiteY2" fmla="*/ 6889261 h 6889261"/>
              <a:gd name="connsiteX3" fmla="*/ 0 w 9890370"/>
              <a:gd name="connsiteY3" fmla="*/ 6881446 h 6889261"/>
              <a:gd name="connsiteX4" fmla="*/ 1379416 w 9890370"/>
              <a:gd name="connsiteY4" fmla="*/ 7816 h 6889261"/>
              <a:gd name="connsiteX0" fmla="*/ 650646 w 9161600"/>
              <a:gd name="connsiteY0" fmla="*/ 7816 h 6889261"/>
              <a:gd name="connsiteX1" fmla="*/ 9153784 w 9161600"/>
              <a:gd name="connsiteY1" fmla="*/ 0 h 6889261"/>
              <a:gd name="connsiteX2" fmla="*/ 9161600 w 9161600"/>
              <a:gd name="connsiteY2" fmla="*/ 6889261 h 6889261"/>
              <a:gd name="connsiteX3" fmla="*/ 0 w 9161600"/>
              <a:gd name="connsiteY3" fmla="*/ 6881446 h 6889261"/>
              <a:gd name="connsiteX4" fmla="*/ 650646 w 9161600"/>
              <a:gd name="connsiteY4" fmla="*/ 7816 h 6889261"/>
              <a:gd name="connsiteX0" fmla="*/ 712522 w 9161600"/>
              <a:gd name="connsiteY0" fmla="*/ 941 h 6889261"/>
              <a:gd name="connsiteX1" fmla="*/ 9153784 w 9161600"/>
              <a:gd name="connsiteY1" fmla="*/ 0 h 6889261"/>
              <a:gd name="connsiteX2" fmla="*/ 9161600 w 9161600"/>
              <a:gd name="connsiteY2" fmla="*/ 6889261 h 6889261"/>
              <a:gd name="connsiteX3" fmla="*/ 0 w 9161600"/>
              <a:gd name="connsiteY3" fmla="*/ 6881446 h 6889261"/>
              <a:gd name="connsiteX4" fmla="*/ 712522 w 9161600"/>
              <a:gd name="connsiteY4" fmla="*/ 941 h 6889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61600" h="6889261">
                <a:moveTo>
                  <a:pt x="712522" y="941"/>
                </a:moveTo>
                <a:lnTo>
                  <a:pt x="9153784" y="0"/>
                </a:lnTo>
                <a:cubicBezTo>
                  <a:pt x="9156389" y="2296420"/>
                  <a:pt x="9158995" y="4592841"/>
                  <a:pt x="9161600" y="6889261"/>
                </a:cubicBezTo>
                <a:lnTo>
                  <a:pt x="0" y="6881446"/>
                </a:lnTo>
                <a:lnTo>
                  <a:pt x="712522" y="941"/>
                </a:lnTo>
                <a:close/>
              </a:path>
            </a:pathLst>
          </a:custGeom>
        </p:spPr>
        <p:txBody>
          <a:bodyPr anchor="ctr"/>
          <a:lstStyle>
            <a:lvl1pPr marL="228600" marR="0" indent="-22860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600"/>
            </a:lvl1pPr>
          </a:lstStyle>
          <a:p>
            <a:r>
              <a:rPr lang="en-US"/>
              <a:t>Drag picture to placeholder or click icon to add</a:t>
            </a:r>
          </a:p>
        </p:txBody>
      </p:sp>
      <p:grpSp>
        <p:nvGrpSpPr>
          <p:cNvPr id="9" name="Gruppe 8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0" name="Rektangel 9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1" name="Bilde 10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344E52EB-31A4-7342-9D4D-F9A31328412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15415" y="997808"/>
            <a:ext cx="2260302" cy="4757333"/>
          </a:xfrm>
          <a:custGeom>
            <a:avLst/>
            <a:gdLst>
              <a:gd name="connsiteX0" fmla="*/ 0 w 2322179"/>
              <a:gd name="connsiteY0" fmla="*/ 0 h 4756724"/>
              <a:gd name="connsiteX1" fmla="*/ 2322179 w 2322179"/>
              <a:gd name="connsiteY1" fmla="*/ 0 h 4756724"/>
              <a:gd name="connsiteX2" fmla="*/ 2322179 w 2322179"/>
              <a:gd name="connsiteY2" fmla="*/ 4756724 h 4756724"/>
              <a:gd name="connsiteX3" fmla="*/ 0 w 2322179"/>
              <a:gd name="connsiteY3" fmla="*/ 4756724 h 4756724"/>
              <a:gd name="connsiteX4" fmla="*/ 0 w 2322179"/>
              <a:gd name="connsiteY4" fmla="*/ 0 h 4756724"/>
              <a:gd name="connsiteX0" fmla="*/ 0 w 2322179"/>
              <a:gd name="connsiteY0" fmla="*/ 0 h 4763600"/>
              <a:gd name="connsiteX1" fmla="*/ 2322179 w 2322179"/>
              <a:gd name="connsiteY1" fmla="*/ 0 h 4763600"/>
              <a:gd name="connsiteX2" fmla="*/ 1772164 w 2322179"/>
              <a:gd name="connsiteY2" fmla="*/ 4763600 h 4763600"/>
              <a:gd name="connsiteX3" fmla="*/ 0 w 2322179"/>
              <a:gd name="connsiteY3" fmla="*/ 4756724 h 4763600"/>
              <a:gd name="connsiteX4" fmla="*/ 0 w 2322179"/>
              <a:gd name="connsiteY4" fmla="*/ 0 h 4763600"/>
              <a:gd name="connsiteX0" fmla="*/ 0 w 2322179"/>
              <a:gd name="connsiteY0" fmla="*/ 0 h 4756724"/>
              <a:gd name="connsiteX1" fmla="*/ 2322179 w 2322179"/>
              <a:gd name="connsiteY1" fmla="*/ 0 h 4756724"/>
              <a:gd name="connsiteX2" fmla="*/ 1765289 w 2322179"/>
              <a:gd name="connsiteY2" fmla="*/ 4749850 h 4756724"/>
              <a:gd name="connsiteX3" fmla="*/ 0 w 2322179"/>
              <a:gd name="connsiteY3" fmla="*/ 4756724 h 4756724"/>
              <a:gd name="connsiteX4" fmla="*/ 0 w 2322179"/>
              <a:gd name="connsiteY4" fmla="*/ 0 h 4756724"/>
              <a:gd name="connsiteX0" fmla="*/ 0 w 2322179"/>
              <a:gd name="connsiteY0" fmla="*/ 0 h 4763600"/>
              <a:gd name="connsiteX1" fmla="*/ 2322179 w 2322179"/>
              <a:gd name="connsiteY1" fmla="*/ 0 h 4763600"/>
              <a:gd name="connsiteX2" fmla="*/ 1758414 w 2322179"/>
              <a:gd name="connsiteY2" fmla="*/ 4763600 h 4763600"/>
              <a:gd name="connsiteX3" fmla="*/ 0 w 2322179"/>
              <a:gd name="connsiteY3" fmla="*/ 4756724 h 4763600"/>
              <a:gd name="connsiteX4" fmla="*/ 0 w 2322179"/>
              <a:gd name="connsiteY4" fmla="*/ 0 h 4763600"/>
              <a:gd name="connsiteX0" fmla="*/ 0 w 2322179"/>
              <a:gd name="connsiteY0" fmla="*/ 0 h 4764865"/>
              <a:gd name="connsiteX1" fmla="*/ 2322179 w 2322179"/>
              <a:gd name="connsiteY1" fmla="*/ 0 h 4764865"/>
              <a:gd name="connsiteX2" fmla="*/ 1758414 w 2322179"/>
              <a:gd name="connsiteY2" fmla="*/ 4763600 h 4764865"/>
              <a:gd name="connsiteX3" fmla="*/ 0 w 2322179"/>
              <a:gd name="connsiteY3" fmla="*/ 4756724 h 4764865"/>
              <a:gd name="connsiteX4" fmla="*/ 0 w 2322179"/>
              <a:gd name="connsiteY4" fmla="*/ 0 h 4764865"/>
              <a:gd name="connsiteX0" fmla="*/ 0 w 2322179"/>
              <a:gd name="connsiteY0" fmla="*/ 0 h 4757333"/>
              <a:gd name="connsiteX1" fmla="*/ 2322179 w 2322179"/>
              <a:gd name="connsiteY1" fmla="*/ 0 h 4757333"/>
              <a:gd name="connsiteX2" fmla="*/ 1751538 w 2322179"/>
              <a:gd name="connsiteY2" fmla="*/ 4749849 h 4757333"/>
              <a:gd name="connsiteX3" fmla="*/ 0 w 2322179"/>
              <a:gd name="connsiteY3" fmla="*/ 4756724 h 4757333"/>
              <a:gd name="connsiteX4" fmla="*/ 0 w 2322179"/>
              <a:gd name="connsiteY4" fmla="*/ 0 h 4757333"/>
              <a:gd name="connsiteX0" fmla="*/ 0 w 2294678"/>
              <a:gd name="connsiteY0" fmla="*/ 0 h 4757333"/>
              <a:gd name="connsiteX1" fmla="*/ 2294678 w 2294678"/>
              <a:gd name="connsiteY1" fmla="*/ 6875 h 4757333"/>
              <a:gd name="connsiteX2" fmla="*/ 1751538 w 2294678"/>
              <a:gd name="connsiteY2" fmla="*/ 4749849 h 4757333"/>
              <a:gd name="connsiteX3" fmla="*/ 0 w 2294678"/>
              <a:gd name="connsiteY3" fmla="*/ 4756724 h 4757333"/>
              <a:gd name="connsiteX4" fmla="*/ 0 w 2294678"/>
              <a:gd name="connsiteY4" fmla="*/ 0 h 4757333"/>
              <a:gd name="connsiteX0" fmla="*/ 0 w 2294678"/>
              <a:gd name="connsiteY0" fmla="*/ 0 h 4757333"/>
              <a:gd name="connsiteX1" fmla="*/ 2294678 w 2294678"/>
              <a:gd name="connsiteY1" fmla="*/ 0 h 4757333"/>
              <a:gd name="connsiteX2" fmla="*/ 1751538 w 2294678"/>
              <a:gd name="connsiteY2" fmla="*/ 4749849 h 4757333"/>
              <a:gd name="connsiteX3" fmla="*/ 0 w 2294678"/>
              <a:gd name="connsiteY3" fmla="*/ 4756724 h 4757333"/>
              <a:gd name="connsiteX4" fmla="*/ 0 w 2294678"/>
              <a:gd name="connsiteY4" fmla="*/ 0 h 4757333"/>
              <a:gd name="connsiteX0" fmla="*/ 0 w 2260302"/>
              <a:gd name="connsiteY0" fmla="*/ 0 h 4757333"/>
              <a:gd name="connsiteX1" fmla="*/ 2260302 w 2260302"/>
              <a:gd name="connsiteY1" fmla="*/ 0 h 4757333"/>
              <a:gd name="connsiteX2" fmla="*/ 1751538 w 2260302"/>
              <a:gd name="connsiteY2" fmla="*/ 4749849 h 4757333"/>
              <a:gd name="connsiteX3" fmla="*/ 0 w 2260302"/>
              <a:gd name="connsiteY3" fmla="*/ 4756724 h 4757333"/>
              <a:gd name="connsiteX4" fmla="*/ 0 w 2260302"/>
              <a:gd name="connsiteY4" fmla="*/ 0 h 4757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60302" h="4757333">
                <a:moveTo>
                  <a:pt x="0" y="0"/>
                </a:moveTo>
                <a:lnTo>
                  <a:pt x="2260302" y="0"/>
                </a:lnTo>
                <a:lnTo>
                  <a:pt x="1751538" y="4749849"/>
                </a:lnTo>
                <a:cubicBezTo>
                  <a:pt x="1756667" y="4754433"/>
                  <a:pt x="586138" y="4759016"/>
                  <a:pt x="0" y="4756724"/>
                </a:cubicBezTo>
                <a:lnTo>
                  <a:pt x="0" y="0"/>
                </a:lnTo>
                <a:close/>
              </a:path>
            </a:pathLst>
          </a:custGeom>
        </p:spPr>
        <p:txBody>
          <a:bodyPr/>
          <a:lstStyle>
            <a:lvl1pPr marL="0" indent="0">
              <a:buNone/>
              <a:defRPr sz="1600" i="1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nb-NO"/>
              <a:t>Image text</a:t>
            </a:r>
          </a:p>
        </p:txBody>
      </p:sp>
    </p:spTree>
    <p:extLst>
      <p:ext uri="{BB962C8B-B14F-4D97-AF65-F5344CB8AC3E}">
        <p14:creationId xmlns:p14="http://schemas.microsoft.com/office/powerpoint/2010/main" val="9841885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6" orient="horz" pos="4042">
          <p15:clr>
            <a:srgbClr val="FBAE40"/>
          </p15:clr>
        </p15:guide>
        <p15:guide id="7" orient="horz" pos="119">
          <p15:clr>
            <a:srgbClr val="FBAE40"/>
          </p15:clr>
        </p15:guide>
        <p15:guide id="9" pos="506">
          <p15:clr>
            <a:srgbClr val="FBAE40"/>
          </p15:clr>
        </p15:guide>
        <p15:guide id="10" orient="horz" pos="1071">
          <p15:clr>
            <a:srgbClr val="FBAE40"/>
          </p15:clr>
        </p15:guide>
        <p15:guide id="11" pos="257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xt left - image right slanted low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954016" y="1606723"/>
            <a:ext cx="4950869" cy="4809951"/>
          </a:xfrm>
          <a:custGeom>
            <a:avLst/>
            <a:gdLst>
              <a:gd name="connsiteX0" fmla="*/ 0 w 4548533"/>
              <a:gd name="connsiteY0" fmla="*/ 0 h 4809951"/>
              <a:gd name="connsiteX1" fmla="*/ 4548533 w 4548533"/>
              <a:gd name="connsiteY1" fmla="*/ 0 h 4809951"/>
              <a:gd name="connsiteX2" fmla="*/ 4548533 w 4548533"/>
              <a:gd name="connsiteY2" fmla="*/ 4809951 h 4809951"/>
              <a:gd name="connsiteX3" fmla="*/ 0 w 4548533"/>
              <a:gd name="connsiteY3" fmla="*/ 4809951 h 4809951"/>
              <a:gd name="connsiteX4" fmla="*/ 0 w 4548533"/>
              <a:gd name="connsiteY4" fmla="*/ 0 h 4809951"/>
              <a:gd name="connsiteX0" fmla="*/ 0 w 4548533"/>
              <a:gd name="connsiteY0" fmla="*/ 0 h 4809951"/>
              <a:gd name="connsiteX1" fmla="*/ 4548533 w 4548533"/>
              <a:gd name="connsiteY1" fmla="*/ 0 h 4809951"/>
              <a:gd name="connsiteX2" fmla="*/ 3926741 w 4548533"/>
              <a:gd name="connsiteY2" fmla="*/ 4809951 h 4809951"/>
              <a:gd name="connsiteX3" fmla="*/ 0 w 4548533"/>
              <a:gd name="connsiteY3" fmla="*/ 4809951 h 4809951"/>
              <a:gd name="connsiteX4" fmla="*/ 0 w 4548533"/>
              <a:gd name="connsiteY4" fmla="*/ 0 h 4809951"/>
              <a:gd name="connsiteX0" fmla="*/ 0 w 4950869"/>
              <a:gd name="connsiteY0" fmla="*/ 0 h 4809951"/>
              <a:gd name="connsiteX1" fmla="*/ 4950869 w 4950869"/>
              <a:gd name="connsiteY1" fmla="*/ 0 h 4809951"/>
              <a:gd name="connsiteX2" fmla="*/ 3926741 w 4950869"/>
              <a:gd name="connsiteY2" fmla="*/ 4809951 h 4809951"/>
              <a:gd name="connsiteX3" fmla="*/ 0 w 4950869"/>
              <a:gd name="connsiteY3" fmla="*/ 4809951 h 4809951"/>
              <a:gd name="connsiteX4" fmla="*/ 0 w 4950869"/>
              <a:gd name="connsiteY4" fmla="*/ 0 h 4809951"/>
              <a:gd name="connsiteX0" fmla="*/ 0 w 4950869"/>
              <a:gd name="connsiteY0" fmla="*/ 0 h 4816827"/>
              <a:gd name="connsiteX1" fmla="*/ 4950869 w 4950869"/>
              <a:gd name="connsiteY1" fmla="*/ 0 h 4816827"/>
              <a:gd name="connsiteX2" fmla="*/ 4332377 w 4950869"/>
              <a:gd name="connsiteY2" fmla="*/ 4816827 h 4816827"/>
              <a:gd name="connsiteX3" fmla="*/ 0 w 4950869"/>
              <a:gd name="connsiteY3" fmla="*/ 4809951 h 4816827"/>
              <a:gd name="connsiteX4" fmla="*/ 0 w 4950869"/>
              <a:gd name="connsiteY4" fmla="*/ 0 h 4816827"/>
              <a:gd name="connsiteX0" fmla="*/ 0 w 4950869"/>
              <a:gd name="connsiteY0" fmla="*/ 0 h 4809951"/>
              <a:gd name="connsiteX1" fmla="*/ 4950869 w 4950869"/>
              <a:gd name="connsiteY1" fmla="*/ 0 h 4809951"/>
              <a:gd name="connsiteX2" fmla="*/ 4499525 w 4950869"/>
              <a:gd name="connsiteY2" fmla="*/ 4806995 h 4809951"/>
              <a:gd name="connsiteX3" fmla="*/ 0 w 4950869"/>
              <a:gd name="connsiteY3" fmla="*/ 4809951 h 4809951"/>
              <a:gd name="connsiteX4" fmla="*/ 0 w 4950869"/>
              <a:gd name="connsiteY4" fmla="*/ 0 h 4809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50869" h="4809951">
                <a:moveTo>
                  <a:pt x="0" y="0"/>
                </a:moveTo>
                <a:lnTo>
                  <a:pt x="4950869" y="0"/>
                </a:lnTo>
                <a:lnTo>
                  <a:pt x="4499525" y="4806995"/>
                </a:lnTo>
                <a:lnTo>
                  <a:pt x="0" y="4809951"/>
                </a:lnTo>
                <a:lnTo>
                  <a:pt x="0" y="0"/>
                </a:lnTo>
                <a:close/>
              </a:path>
            </a:pathLst>
          </a:custGeom>
        </p:spPr>
        <p:txBody>
          <a:bodyPr/>
          <a:lstStyle>
            <a:lvl1pPr>
              <a:defRPr sz="2400" baseline="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/>
              <a:t>Text </a:t>
            </a:r>
            <a:r>
              <a:rPr lang="mr-IN"/>
              <a:t>–</a:t>
            </a:r>
            <a:r>
              <a:rPr lang="en-US"/>
              <a:t> Calibri 24pt</a:t>
            </a:r>
          </a:p>
          <a:p>
            <a:pPr lvl="1"/>
            <a:r>
              <a:rPr lang="en-US"/>
              <a:t>Second level 20pt</a:t>
            </a:r>
          </a:p>
          <a:p>
            <a:pPr lvl="2"/>
            <a:r>
              <a:rPr lang="en-US" err="1"/>
              <a:t>Third level</a:t>
            </a:r>
            <a:r>
              <a:rPr lang="en-US"/>
              <a:t> 18pt</a:t>
            </a:r>
          </a:p>
        </p:txBody>
      </p:sp>
      <p:sp>
        <p:nvSpPr>
          <p:cNvPr id="5" name="Plassholder for bilde 4"/>
          <p:cNvSpPr>
            <a:spLocks noGrp="1"/>
          </p:cNvSpPr>
          <p:nvPr>
            <p:ph type="pic" sz="quarter" idx="15" hasCustomPrompt="1"/>
          </p:nvPr>
        </p:nvSpPr>
        <p:spPr>
          <a:xfrm>
            <a:off x="5985998" y="1606724"/>
            <a:ext cx="6216003" cy="526951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897147 w 6096000"/>
              <a:gd name="connsiteY0" fmla="*/ 0 h 6866626"/>
              <a:gd name="connsiteX1" fmla="*/ 6096000 w 6096000"/>
              <a:gd name="connsiteY1" fmla="*/ 8626 h 6866626"/>
              <a:gd name="connsiteX2" fmla="*/ 6096000 w 6096000"/>
              <a:gd name="connsiteY2" fmla="*/ 6866626 h 6866626"/>
              <a:gd name="connsiteX3" fmla="*/ 0 w 6096000"/>
              <a:gd name="connsiteY3" fmla="*/ 6866626 h 6866626"/>
              <a:gd name="connsiteX4" fmla="*/ 897147 w 6096000"/>
              <a:gd name="connsiteY4" fmla="*/ 0 h 6866626"/>
              <a:gd name="connsiteX0" fmla="*/ 1354347 w 6553200"/>
              <a:gd name="connsiteY0" fmla="*/ 0 h 6866626"/>
              <a:gd name="connsiteX1" fmla="*/ 6553200 w 6553200"/>
              <a:gd name="connsiteY1" fmla="*/ 8626 h 6866626"/>
              <a:gd name="connsiteX2" fmla="*/ 6553200 w 6553200"/>
              <a:gd name="connsiteY2" fmla="*/ 6866626 h 6866626"/>
              <a:gd name="connsiteX3" fmla="*/ 0 w 6553200"/>
              <a:gd name="connsiteY3" fmla="*/ 6866626 h 6866626"/>
              <a:gd name="connsiteX4" fmla="*/ 1354347 w 6553200"/>
              <a:gd name="connsiteY4" fmla="*/ 0 h 6866626"/>
              <a:gd name="connsiteX0" fmla="*/ 1371600 w 6553200"/>
              <a:gd name="connsiteY0" fmla="*/ 1 h 6858000"/>
              <a:gd name="connsiteX1" fmla="*/ 6553200 w 6553200"/>
              <a:gd name="connsiteY1" fmla="*/ 0 h 6858000"/>
              <a:gd name="connsiteX2" fmla="*/ 6553200 w 6553200"/>
              <a:gd name="connsiteY2" fmla="*/ 6858000 h 6858000"/>
              <a:gd name="connsiteX3" fmla="*/ 0 w 6553200"/>
              <a:gd name="connsiteY3" fmla="*/ 6858000 h 6858000"/>
              <a:gd name="connsiteX4" fmla="*/ 1371600 w 6553200"/>
              <a:gd name="connsiteY4" fmla="*/ 1 h 6858000"/>
              <a:gd name="connsiteX0" fmla="*/ 1371600 w 8808868"/>
              <a:gd name="connsiteY0" fmla="*/ 1 h 6858000"/>
              <a:gd name="connsiteX1" fmla="*/ 8808868 w 8808868"/>
              <a:gd name="connsiteY1" fmla="*/ 0 h 6858000"/>
              <a:gd name="connsiteX2" fmla="*/ 6553200 w 8808868"/>
              <a:gd name="connsiteY2" fmla="*/ 6858000 h 6858000"/>
              <a:gd name="connsiteX3" fmla="*/ 0 w 8808868"/>
              <a:gd name="connsiteY3" fmla="*/ 6858000 h 6858000"/>
              <a:gd name="connsiteX4" fmla="*/ 1371600 w 8808868"/>
              <a:gd name="connsiteY4" fmla="*/ 1 h 6858000"/>
              <a:gd name="connsiteX0" fmla="*/ 1371600 w 8808868"/>
              <a:gd name="connsiteY0" fmla="*/ 1 h 6888620"/>
              <a:gd name="connsiteX1" fmla="*/ 8808868 w 8808868"/>
              <a:gd name="connsiteY1" fmla="*/ 0 h 6888620"/>
              <a:gd name="connsiteX2" fmla="*/ 8808868 w 8808868"/>
              <a:gd name="connsiteY2" fmla="*/ 6888620 h 6888620"/>
              <a:gd name="connsiteX3" fmla="*/ 0 w 8808868"/>
              <a:gd name="connsiteY3" fmla="*/ 6858000 h 6888620"/>
              <a:gd name="connsiteX4" fmla="*/ 1371600 w 8808868"/>
              <a:gd name="connsiteY4" fmla="*/ 1 h 6888620"/>
              <a:gd name="connsiteX0" fmla="*/ 1371600 w 8808868"/>
              <a:gd name="connsiteY0" fmla="*/ 1 h 6909034"/>
              <a:gd name="connsiteX1" fmla="*/ 8808868 w 8808868"/>
              <a:gd name="connsiteY1" fmla="*/ 0 h 6909034"/>
              <a:gd name="connsiteX2" fmla="*/ 8808868 w 8808868"/>
              <a:gd name="connsiteY2" fmla="*/ 6888620 h 6909034"/>
              <a:gd name="connsiteX3" fmla="*/ 0 w 8808868"/>
              <a:gd name="connsiteY3" fmla="*/ 6909034 h 6909034"/>
              <a:gd name="connsiteX4" fmla="*/ 1371600 w 8808868"/>
              <a:gd name="connsiteY4" fmla="*/ 1 h 6909034"/>
              <a:gd name="connsiteX0" fmla="*/ 707170 w 8144438"/>
              <a:gd name="connsiteY0" fmla="*/ 1 h 6891077"/>
              <a:gd name="connsiteX1" fmla="*/ 8144438 w 8144438"/>
              <a:gd name="connsiteY1" fmla="*/ 0 h 6891077"/>
              <a:gd name="connsiteX2" fmla="*/ 8144438 w 8144438"/>
              <a:gd name="connsiteY2" fmla="*/ 6888620 h 6891077"/>
              <a:gd name="connsiteX3" fmla="*/ 0 w 8144438"/>
              <a:gd name="connsiteY3" fmla="*/ 6891077 h 6891077"/>
              <a:gd name="connsiteX4" fmla="*/ 707170 w 8144438"/>
              <a:gd name="connsiteY4" fmla="*/ 1 h 6891077"/>
              <a:gd name="connsiteX0" fmla="*/ 707170 w 8144438"/>
              <a:gd name="connsiteY0" fmla="*/ 1 h 6891077"/>
              <a:gd name="connsiteX1" fmla="*/ 8117502 w 8144438"/>
              <a:gd name="connsiteY1" fmla="*/ 0 h 6891077"/>
              <a:gd name="connsiteX2" fmla="*/ 8144438 w 8144438"/>
              <a:gd name="connsiteY2" fmla="*/ 6888620 h 6891077"/>
              <a:gd name="connsiteX3" fmla="*/ 0 w 8144438"/>
              <a:gd name="connsiteY3" fmla="*/ 6891077 h 6891077"/>
              <a:gd name="connsiteX4" fmla="*/ 707170 w 8144438"/>
              <a:gd name="connsiteY4" fmla="*/ 1 h 6891077"/>
              <a:gd name="connsiteX0" fmla="*/ 707170 w 8117502"/>
              <a:gd name="connsiteY0" fmla="*/ 1 h 6906579"/>
              <a:gd name="connsiteX1" fmla="*/ 8117502 w 8117502"/>
              <a:gd name="connsiteY1" fmla="*/ 0 h 6906579"/>
              <a:gd name="connsiteX2" fmla="*/ 8108523 w 8117502"/>
              <a:gd name="connsiteY2" fmla="*/ 6906579 h 6906579"/>
              <a:gd name="connsiteX3" fmla="*/ 0 w 8117502"/>
              <a:gd name="connsiteY3" fmla="*/ 6891077 h 6906579"/>
              <a:gd name="connsiteX4" fmla="*/ 707170 w 8117502"/>
              <a:gd name="connsiteY4" fmla="*/ 1 h 6906579"/>
              <a:gd name="connsiteX0" fmla="*/ 680233 w 8090565"/>
              <a:gd name="connsiteY0" fmla="*/ 1 h 6906579"/>
              <a:gd name="connsiteX1" fmla="*/ 8090565 w 8090565"/>
              <a:gd name="connsiteY1" fmla="*/ 0 h 6906579"/>
              <a:gd name="connsiteX2" fmla="*/ 8081586 w 8090565"/>
              <a:gd name="connsiteY2" fmla="*/ 6906579 h 6906579"/>
              <a:gd name="connsiteX3" fmla="*/ 0 w 8090565"/>
              <a:gd name="connsiteY3" fmla="*/ 6738438 h 6906579"/>
              <a:gd name="connsiteX4" fmla="*/ 680233 w 8090565"/>
              <a:gd name="connsiteY4" fmla="*/ 1 h 6906579"/>
              <a:gd name="connsiteX0" fmla="*/ 680233 w 8099544"/>
              <a:gd name="connsiteY0" fmla="*/ 1 h 6738438"/>
              <a:gd name="connsiteX1" fmla="*/ 8090565 w 8099544"/>
              <a:gd name="connsiteY1" fmla="*/ 0 h 6738438"/>
              <a:gd name="connsiteX2" fmla="*/ 8099544 w 8099544"/>
              <a:gd name="connsiteY2" fmla="*/ 6735983 h 6738438"/>
              <a:gd name="connsiteX3" fmla="*/ 0 w 8099544"/>
              <a:gd name="connsiteY3" fmla="*/ 6738438 h 6738438"/>
              <a:gd name="connsiteX4" fmla="*/ 680233 w 8099544"/>
              <a:gd name="connsiteY4" fmla="*/ 1 h 6738438"/>
              <a:gd name="connsiteX0" fmla="*/ 680233 w 8090565"/>
              <a:gd name="connsiteY0" fmla="*/ 1 h 6744961"/>
              <a:gd name="connsiteX1" fmla="*/ 8090565 w 8090565"/>
              <a:gd name="connsiteY1" fmla="*/ 0 h 6744961"/>
              <a:gd name="connsiteX2" fmla="*/ 8081587 w 8090565"/>
              <a:gd name="connsiteY2" fmla="*/ 6744961 h 6744961"/>
              <a:gd name="connsiteX3" fmla="*/ 0 w 8090565"/>
              <a:gd name="connsiteY3" fmla="*/ 6738438 h 6744961"/>
              <a:gd name="connsiteX4" fmla="*/ 680233 w 8090565"/>
              <a:gd name="connsiteY4" fmla="*/ 1 h 6744961"/>
              <a:gd name="connsiteX0" fmla="*/ 680233 w 8099943"/>
              <a:gd name="connsiteY0" fmla="*/ 1 h 6753940"/>
              <a:gd name="connsiteX1" fmla="*/ 8090565 w 8099943"/>
              <a:gd name="connsiteY1" fmla="*/ 0 h 6753940"/>
              <a:gd name="connsiteX2" fmla="*/ 8099545 w 8099943"/>
              <a:gd name="connsiteY2" fmla="*/ 6753940 h 6753940"/>
              <a:gd name="connsiteX3" fmla="*/ 0 w 8099943"/>
              <a:gd name="connsiteY3" fmla="*/ 6738438 h 6753940"/>
              <a:gd name="connsiteX4" fmla="*/ 680233 w 8099943"/>
              <a:gd name="connsiteY4" fmla="*/ 1 h 6753940"/>
              <a:gd name="connsiteX0" fmla="*/ 680233 w 8099943"/>
              <a:gd name="connsiteY0" fmla="*/ 1 h 6744961"/>
              <a:gd name="connsiteX1" fmla="*/ 8090565 w 8099943"/>
              <a:gd name="connsiteY1" fmla="*/ 0 h 6744961"/>
              <a:gd name="connsiteX2" fmla="*/ 8099545 w 8099943"/>
              <a:gd name="connsiteY2" fmla="*/ 6744961 h 6744961"/>
              <a:gd name="connsiteX3" fmla="*/ 0 w 8099943"/>
              <a:gd name="connsiteY3" fmla="*/ 6738438 h 6744961"/>
              <a:gd name="connsiteX4" fmla="*/ 680233 w 8099943"/>
              <a:gd name="connsiteY4" fmla="*/ 1 h 6744961"/>
              <a:gd name="connsiteX0" fmla="*/ 680233 w 8099943"/>
              <a:gd name="connsiteY0" fmla="*/ 1 h 6747134"/>
              <a:gd name="connsiteX1" fmla="*/ 8090565 w 8099943"/>
              <a:gd name="connsiteY1" fmla="*/ 0 h 6747134"/>
              <a:gd name="connsiteX2" fmla="*/ 8099545 w 8099943"/>
              <a:gd name="connsiteY2" fmla="*/ 6744961 h 6747134"/>
              <a:gd name="connsiteX3" fmla="*/ 0 w 8099943"/>
              <a:gd name="connsiteY3" fmla="*/ 6738438 h 6747134"/>
              <a:gd name="connsiteX4" fmla="*/ 680233 w 8099943"/>
              <a:gd name="connsiteY4" fmla="*/ 1 h 6747134"/>
              <a:gd name="connsiteX0" fmla="*/ 698190 w 8117900"/>
              <a:gd name="connsiteY0" fmla="*/ 1 h 6747134"/>
              <a:gd name="connsiteX1" fmla="*/ 8108522 w 8117900"/>
              <a:gd name="connsiteY1" fmla="*/ 0 h 6747134"/>
              <a:gd name="connsiteX2" fmla="*/ 8117502 w 8117900"/>
              <a:gd name="connsiteY2" fmla="*/ 6744961 h 6747134"/>
              <a:gd name="connsiteX3" fmla="*/ 0 w 8117900"/>
              <a:gd name="connsiteY3" fmla="*/ 6738439 h 6747134"/>
              <a:gd name="connsiteX4" fmla="*/ 698190 w 8117900"/>
              <a:gd name="connsiteY4" fmla="*/ 1 h 6747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17900" h="6747134">
                <a:moveTo>
                  <a:pt x="698190" y="1"/>
                </a:moveTo>
                <a:lnTo>
                  <a:pt x="8108522" y="0"/>
                </a:lnTo>
                <a:cubicBezTo>
                  <a:pt x="8105529" y="2248320"/>
                  <a:pt x="8120495" y="4496641"/>
                  <a:pt x="8117502" y="6744961"/>
                </a:cubicBezTo>
                <a:cubicBezTo>
                  <a:pt x="8102308" y="6751766"/>
                  <a:pt x="2699848" y="6740613"/>
                  <a:pt x="0" y="6738439"/>
                </a:cubicBezTo>
                <a:lnTo>
                  <a:pt x="698190" y="1"/>
                </a:lnTo>
                <a:close/>
              </a:path>
            </a:pathLst>
          </a:custGeom>
        </p:spPr>
        <p:txBody>
          <a:bodyPr anchor="ctr"/>
          <a:lstStyle>
            <a:lvl1pPr marL="228600" marR="0" indent="-22860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600"/>
            </a:lvl1pPr>
          </a:lstStyle>
          <a:p>
            <a:r>
              <a:rPr lang="en-US"/>
              <a:t>Drag picture to placeholder or click icon to add</a:t>
            </a:r>
          </a:p>
        </p:txBody>
      </p:sp>
      <p:grpSp>
        <p:nvGrpSpPr>
          <p:cNvPr id="9" name="Gruppe 8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0" name="Rektangel 9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1" name="Bilde 10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14" name="Title Placeholder 14">
            <a:extLst>
              <a:ext uri="{FF2B5EF4-FFF2-40B4-BE49-F238E27FC236}">
                <a16:creationId xmlns:a16="http://schemas.microsoft.com/office/drawing/2014/main" id="{660A68F3-6DDD-1640-879C-F7E89116FD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3047" y="0"/>
            <a:ext cx="10278197" cy="1218457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/>
          </a:bodyPr>
          <a:lstStyle>
            <a:lvl1pPr>
              <a:defRPr sz="3600" b="1" baseline="0">
                <a:latin typeface="+mn-lt"/>
              </a:defRPr>
            </a:lvl1pPr>
          </a:lstStyle>
          <a:p>
            <a:r>
              <a:rPr lang="nb-NO"/>
              <a:t>Title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7342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6" orient="horz" pos="4042">
          <p15:clr>
            <a:srgbClr val="FBAE40"/>
          </p15:clr>
        </p15:guide>
        <p15:guide id="7" orient="horz" pos="119">
          <p15:clr>
            <a:srgbClr val="FBAE40"/>
          </p15:clr>
        </p15:guide>
        <p15:guide id="9" pos="506">
          <p15:clr>
            <a:srgbClr val="FBAE40"/>
          </p15:clr>
        </p15:guide>
        <p15:guide id="10" orient="horz" pos="1071">
          <p15:clr>
            <a:srgbClr val="FBAE40"/>
          </p15:clr>
        </p15:guide>
        <p15:guide id="11" pos="257">
          <p15:clr>
            <a:srgbClr val="FBAE40"/>
          </p15:clr>
        </p15:guide>
        <p15:guide id="12" pos="7174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eft -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e 8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0" name="Rektangel 9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1" name="Bilde 10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14" name="Plassholder for innhold 2">
            <a:extLst>
              <a:ext uri="{FF2B5EF4-FFF2-40B4-BE49-F238E27FC236}">
                <a16:creationId xmlns:a16="http://schemas.microsoft.com/office/drawing/2014/main" id="{D4E104F0-8242-0E49-AE9A-F74399961371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963049" y="1621448"/>
            <a:ext cx="5132951" cy="4795227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nb-NO"/>
              <a:t>Text wide – Calibri 24pt</a:t>
            </a:r>
          </a:p>
          <a:p>
            <a:pPr lvl="1"/>
            <a:r>
              <a:rPr lang="nb-NO"/>
              <a:t>Second level 20pt</a:t>
            </a:r>
          </a:p>
          <a:p>
            <a:pPr lvl="2"/>
            <a:r>
              <a:rPr lang="nb-NO"/>
              <a:t>Third level 18pt</a:t>
            </a:r>
            <a:endParaRPr/>
          </a:p>
        </p:txBody>
      </p:sp>
      <p:sp>
        <p:nvSpPr>
          <p:cNvPr id="15" name="Plassholder for innhold 2">
            <a:extLst>
              <a:ext uri="{FF2B5EF4-FFF2-40B4-BE49-F238E27FC236}">
                <a16:creationId xmlns:a16="http://schemas.microsoft.com/office/drawing/2014/main" id="{42A055C1-FE97-A64E-86D7-4C2EB5E2E2C3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551730" y="0"/>
            <a:ext cx="564027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nb-NO"/>
              <a:t>Bilde, modeller, grafer</a:t>
            </a:r>
            <a:endParaRPr/>
          </a:p>
        </p:txBody>
      </p:sp>
      <p:sp>
        <p:nvSpPr>
          <p:cNvPr id="8" name="Title Placeholder 14">
            <a:extLst>
              <a:ext uri="{FF2B5EF4-FFF2-40B4-BE49-F238E27FC236}">
                <a16:creationId xmlns:a16="http://schemas.microsoft.com/office/drawing/2014/main" id="{5D610F72-6EF0-1445-8482-93FFB386E2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3047" y="0"/>
            <a:ext cx="5132953" cy="1218457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/>
          </a:bodyPr>
          <a:lstStyle>
            <a:lvl1pPr>
              <a:defRPr sz="3600" b="1" baseline="0">
                <a:latin typeface="+mn-lt"/>
              </a:defRPr>
            </a:lvl1pPr>
          </a:lstStyle>
          <a:p>
            <a:r>
              <a:rPr lang="nb-NO"/>
              <a:t>Title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2269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6" orient="horz" pos="4042">
          <p15:clr>
            <a:srgbClr val="FBAE40"/>
          </p15:clr>
        </p15:guide>
        <p15:guide id="7" orient="horz" pos="119">
          <p15:clr>
            <a:srgbClr val="FBAE40"/>
          </p15:clr>
        </p15:guide>
        <p15:guide id="9" pos="506">
          <p15:clr>
            <a:srgbClr val="FBAE40"/>
          </p15:clr>
        </p15:guide>
        <p15:guide id="10" orient="horz" pos="1071">
          <p15:clr>
            <a:srgbClr val="FBAE40"/>
          </p15:clr>
        </p15:guide>
        <p15:guide id="11" pos="257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ft right - 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e 7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0" name="Rektangel 9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1" name="Bilde 10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18" name="Plassholder for innhold 2">
            <a:extLst>
              <a:ext uri="{FF2B5EF4-FFF2-40B4-BE49-F238E27FC236}">
                <a16:creationId xmlns:a16="http://schemas.microsoft.com/office/drawing/2014/main" id="{4E51DC4D-B669-AB4B-BC71-F0476B438236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469811" y="1601658"/>
            <a:ext cx="5314202" cy="468000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nb-NO"/>
              <a:t>Text wide – Calibri 24pt</a:t>
            </a:r>
          </a:p>
          <a:p>
            <a:pPr lvl="1"/>
            <a:r>
              <a:rPr lang="nb-NO"/>
              <a:t>Second level 20pt</a:t>
            </a:r>
          </a:p>
          <a:p>
            <a:pPr lvl="2"/>
            <a:r>
              <a:rPr lang="nb-NO"/>
              <a:t>Third level 18pt</a:t>
            </a:r>
            <a:endParaRPr/>
          </a:p>
        </p:txBody>
      </p:sp>
      <p:sp>
        <p:nvSpPr>
          <p:cNvPr id="19" name="Plassholder for bilde 4">
            <a:extLst>
              <a:ext uri="{FF2B5EF4-FFF2-40B4-BE49-F238E27FC236}">
                <a16:creationId xmlns:a16="http://schemas.microsoft.com/office/drawing/2014/main" id="{FCE9BDAE-94D6-C547-872A-763D1F9A3CD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-9062" y="-6348"/>
            <a:ext cx="6064149" cy="6889225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897147 w 6096000"/>
              <a:gd name="connsiteY0" fmla="*/ 0 h 6866626"/>
              <a:gd name="connsiteX1" fmla="*/ 6096000 w 6096000"/>
              <a:gd name="connsiteY1" fmla="*/ 8626 h 6866626"/>
              <a:gd name="connsiteX2" fmla="*/ 6096000 w 6096000"/>
              <a:gd name="connsiteY2" fmla="*/ 6866626 h 6866626"/>
              <a:gd name="connsiteX3" fmla="*/ 0 w 6096000"/>
              <a:gd name="connsiteY3" fmla="*/ 6866626 h 6866626"/>
              <a:gd name="connsiteX4" fmla="*/ 897147 w 6096000"/>
              <a:gd name="connsiteY4" fmla="*/ 0 h 6866626"/>
              <a:gd name="connsiteX0" fmla="*/ 1354347 w 6553200"/>
              <a:gd name="connsiteY0" fmla="*/ 0 h 6866626"/>
              <a:gd name="connsiteX1" fmla="*/ 6553200 w 6553200"/>
              <a:gd name="connsiteY1" fmla="*/ 8626 h 6866626"/>
              <a:gd name="connsiteX2" fmla="*/ 6553200 w 6553200"/>
              <a:gd name="connsiteY2" fmla="*/ 6866626 h 6866626"/>
              <a:gd name="connsiteX3" fmla="*/ 0 w 6553200"/>
              <a:gd name="connsiteY3" fmla="*/ 6866626 h 6866626"/>
              <a:gd name="connsiteX4" fmla="*/ 1354347 w 6553200"/>
              <a:gd name="connsiteY4" fmla="*/ 0 h 6866626"/>
              <a:gd name="connsiteX0" fmla="*/ 1371600 w 6553200"/>
              <a:gd name="connsiteY0" fmla="*/ 1 h 6858000"/>
              <a:gd name="connsiteX1" fmla="*/ 6553200 w 6553200"/>
              <a:gd name="connsiteY1" fmla="*/ 0 h 6858000"/>
              <a:gd name="connsiteX2" fmla="*/ 6553200 w 6553200"/>
              <a:gd name="connsiteY2" fmla="*/ 6858000 h 6858000"/>
              <a:gd name="connsiteX3" fmla="*/ 0 w 6553200"/>
              <a:gd name="connsiteY3" fmla="*/ 6858000 h 6858000"/>
              <a:gd name="connsiteX4" fmla="*/ 1371600 w 6553200"/>
              <a:gd name="connsiteY4" fmla="*/ 1 h 6858000"/>
              <a:gd name="connsiteX0" fmla="*/ 1301858 w 6553200"/>
              <a:gd name="connsiteY0" fmla="*/ 7750 h 6858000"/>
              <a:gd name="connsiteX1" fmla="*/ 6553200 w 6553200"/>
              <a:gd name="connsiteY1" fmla="*/ 0 h 6858000"/>
              <a:gd name="connsiteX2" fmla="*/ 6553200 w 6553200"/>
              <a:gd name="connsiteY2" fmla="*/ 6858000 h 6858000"/>
              <a:gd name="connsiteX3" fmla="*/ 0 w 6553200"/>
              <a:gd name="connsiteY3" fmla="*/ 6858000 h 6858000"/>
              <a:gd name="connsiteX4" fmla="*/ 1301858 w 6553200"/>
              <a:gd name="connsiteY4" fmla="*/ 7750 h 6858000"/>
              <a:gd name="connsiteX0" fmla="*/ 798163 w 6049505"/>
              <a:gd name="connsiteY0" fmla="*/ 7750 h 6865749"/>
              <a:gd name="connsiteX1" fmla="*/ 6049505 w 6049505"/>
              <a:gd name="connsiteY1" fmla="*/ 0 h 6865749"/>
              <a:gd name="connsiteX2" fmla="*/ 6049505 w 6049505"/>
              <a:gd name="connsiteY2" fmla="*/ 6858000 h 6865749"/>
              <a:gd name="connsiteX3" fmla="*/ 0 w 6049505"/>
              <a:gd name="connsiteY3" fmla="*/ 6865749 h 6865749"/>
              <a:gd name="connsiteX4" fmla="*/ 798163 w 6049505"/>
              <a:gd name="connsiteY4" fmla="*/ 7750 h 6865749"/>
              <a:gd name="connsiteX0" fmla="*/ 798163 w 6049505"/>
              <a:gd name="connsiteY0" fmla="*/ 7750 h 6865749"/>
              <a:gd name="connsiteX1" fmla="*/ 6049505 w 6049505"/>
              <a:gd name="connsiteY1" fmla="*/ 0 h 6865749"/>
              <a:gd name="connsiteX2" fmla="*/ 6049505 w 6049505"/>
              <a:gd name="connsiteY2" fmla="*/ 6858000 h 6865749"/>
              <a:gd name="connsiteX3" fmla="*/ 0 w 6049505"/>
              <a:gd name="connsiteY3" fmla="*/ 6865749 h 6865749"/>
              <a:gd name="connsiteX4" fmla="*/ 947980 w 6049505"/>
              <a:gd name="connsiteY4" fmla="*/ 2828441 h 6865749"/>
              <a:gd name="connsiteX5" fmla="*/ 798163 w 6049505"/>
              <a:gd name="connsiteY5" fmla="*/ 7750 h 6865749"/>
              <a:gd name="connsiteX0" fmla="*/ 798163 w 6049505"/>
              <a:gd name="connsiteY0" fmla="*/ 7750 h 6865749"/>
              <a:gd name="connsiteX1" fmla="*/ 6049505 w 6049505"/>
              <a:gd name="connsiteY1" fmla="*/ 0 h 6865749"/>
              <a:gd name="connsiteX2" fmla="*/ 6049505 w 6049505"/>
              <a:gd name="connsiteY2" fmla="*/ 6858000 h 6865749"/>
              <a:gd name="connsiteX3" fmla="*/ 0 w 6049505"/>
              <a:gd name="connsiteY3" fmla="*/ 6865749 h 6865749"/>
              <a:gd name="connsiteX4" fmla="*/ 947980 w 6049505"/>
              <a:gd name="connsiteY4" fmla="*/ 2828441 h 6865749"/>
              <a:gd name="connsiteX5" fmla="*/ 798163 w 6049505"/>
              <a:gd name="connsiteY5" fmla="*/ 7750 h 6865749"/>
              <a:gd name="connsiteX0" fmla="*/ 798163 w 6049505"/>
              <a:gd name="connsiteY0" fmla="*/ 7750 h 6865749"/>
              <a:gd name="connsiteX1" fmla="*/ 6049505 w 6049505"/>
              <a:gd name="connsiteY1" fmla="*/ 0 h 6865749"/>
              <a:gd name="connsiteX2" fmla="*/ 6049505 w 6049505"/>
              <a:gd name="connsiteY2" fmla="*/ 6858000 h 6865749"/>
              <a:gd name="connsiteX3" fmla="*/ 0 w 6049505"/>
              <a:gd name="connsiteY3" fmla="*/ 6865749 h 6865749"/>
              <a:gd name="connsiteX4" fmla="*/ 893736 w 6049505"/>
              <a:gd name="connsiteY4" fmla="*/ 1828800 h 6865749"/>
              <a:gd name="connsiteX5" fmla="*/ 798163 w 6049505"/>
              <a:gd name="connsiteY5" fmla="*/ 7750 h 6865749"/>
              <a:gd name="connsiteX0" fmla="*/ 798163 w 6049505"/>
              <a:gd name="connsiteY0" fmla="*/ 7750 h 6865749"/>
              <a:gd name="connsiteX1" fmla="*/ 6049505 w 6049505"/>
              <a:gd name="connsiteY1" fmla="*/ 0 h 6865749"/>
              <a:gd name="connsiteX2" fmla="*/ 6049505 w 6049505"/>
              <a:gd name="connsiteY2" fmla="*/ 6858000 h 6865749"/>
              <a:gd name="connsiteX3" fmla="*/ 0 w 6049505"/>
              <a:gd name="connsiteY3" fmla="*/ 6865749 h 6865749"/>
              <a:gd name="connsiteX4" fmla="*/ 893736 w 6049505"/>
              <a:gd name="connsiteY4" fmla="*/ 1828800 h 6865749"/>
              <a:gd name="connsiteX5" fmla="*/ 798163 w 6049505"/>
              <a:gd name="connsiteY5" fmla="*/ 7750 h 6865749"/>
              <a:gd name="connsiteX0" fmla="*/ 798163 w 6049505"/>
              <a:gd name="connsiteY0" fmla="*/ 7750 h 6865749"/>
              <a:gd name="connsiteX1" fmla="*/ 6049505 w 6049505"/>
              <a:gd name="connsiteY1" fmla="*/ 0 h 6865749"/>
              <a:gd name="connsiteX2" fmla="*/ 6049505 w 6049505"/>
              <a:gd name="connsiteY2" fmla="*/ 6858000 h 6865749"/>
              <a:gd name="connsiteX3" fmla="*/ 0 w 6049505"/>
              <a:gd name="connsiteY3" fmla="*/ 6865749 h 6865749"/>
              <a:gd name="connsiteX4" fmla="*/ 893736 w 6049505"/>
              <a:gd name="connsiteY4" fmla="*/ 1828800 h 6865749"/>
              <a:gd name="connsiteX5" fmla="*/ 798163 w 6049505"/>
              <a:gd name="connsiteY5" fmla="*/ 7750 h 6865749"/>
              <a:gd name="connsiteX0" fmla="*/ 798163 w 6049505"/>
              <a:gd name="connsiteY0" fmla="*/ 7750 h 6865749"/>
              <a:gd name="connsiteX1" fmla="*/ 6049505 w 6049505"/>
              <a:gd name="connsiteY1" fmla="*/ 0 h 6865749"/>
              <a:gd name="connsiteX2" fmla="*/ 6049505 w 6049505"/>
              <a:gd name="connsiteY2" fmla="*/ 6858000 h 6865749"/>
              <a:gd name="connsiteX3" fmla="*/ 0 w 6049505"/>
              <a:gd name="connsiteY3" fmla="*/ 6865749 h 6865749"/>
              <a:gd name="connsiteX4" fmla="*/ 792997 w 6049505"/>
              <a:gd name="connsiteY4" fmla="*/ 1007390 h 6865749"/>
              <a:gd name="connsiteX5" fmla="*/ 798163 w 6049505"/>
              <a:gd name="connsiteY5" fmla="*/ 7750 h 6865749"/>
              <a:gd name="connsiteX0" fmla="*/ 1150997 w 6402339"/>
              <a:gd name="connsiteY0" fmla="*/ 7750 h 6865749"/>
              <a:gd name="connsiteX1" fmla="*/ 6402339 w 6402339"/>
              <a:gd name="connsiteY1" fmla="*/ 0 h 6865749"/>
              <a:gd name="connsiteX2" fmla="*/ 6402339 w 6402339"/>
              <a:gd name="connsiteY2" fmla="*/ 6858000 h 6865749"/>
              <a:gd name="connsiteX3" fmla="*/ 352834 w 6402339"/>
              <a:gd name="connsiteY3" fmla="*/ 6865749 h 6865749"/>
              <a:gd name="connsiteX4" fmla="*/ 696380 w 6402339"/>
              <a:gd name="connsiteY4" fmla="*/ 2045776 h 6865749"/>
              <a:gd name="connsiteX5" fmla="*/ 1145831 w 6402339"/>
              <a:gd name="connsiteY5" fmla="*/ 1007390 h 6865749"/>
              <a:gd name="connsiteX6" fmla="*/ 1150997 w 6402339"/>
              <a:gd name="connsiteY6" fmla="*/ 7750 h 6865749"/>
              <a:gd name="connsiteX0" fmla="*/ 1150997 w 6402339"/>
              <a:gd name="connsiteY0" fmla="*/ 7750 h 6865749"/>
              <a:gd name="connsiteX1" fmla="*/ 6402339 w 6402339"/>
              <a:gd name="connsiteY1" fmla="*/ 0 h 6865749"/>
              <a:gd name="connsiteX2" fmla="*/ 6402339 w 6402339"/>
              <a:gd name="connsiteY2" fmla="*/ 6858000 h 6865749"/>
              <a:gd name="connsiteX3" fmla="*/ 352834 w 6402339"/>
              <a:gd name="connsiteY3" fmla="*/ 6865749 h 6865749"/>
              <a:gd name="connsiteX4" fmla="*/ 696380 w 6402339"/>
              <a:gd name="connsiteY4" fmla="*/ 2045776 h 6865749"/>
              <a:gd name="connsiteX5" fmla="*/ 1145831 w 6402339"/>
              <a:gd name="connsiteY5" fmla="*/ 1007390 h 6865749"/>
              <a:gd name="connsiteX6" fmla="*/ 1150997 w 6402339"/>
              <a:gd name="connsiteY6" fmla="*/ 7750 h 6865749"/>
              <a:gd name="connsiteX0" fmla="*/ 1137981 w 6389323"/>
              <a:gd name="connsiteY0" fmla="*/ 7750 h 6865749"/>
              <a:gd name="connsiteX1" fmla="*/ 6389323 w 6389323"/>
              <a:gd name="connsiteY1" fmla="*/ 0 h 6865749"/>
              <a:gd name="connsiteX2" fmla="*/ 6389323 w 6389323"/>
              <a:gd name="connsiteY2" fmla="*/ 6858000 h 6865749"/>
              <a:gd name="connsiteX3" fmla="*/ 339818 w 6389323"/>
              <a:gd name="connsiteY3" fmla="*/ 6865749 h 6865749"/>
              <a:gd name="connsiteX4" fmla="*/ 683364 w 6389323"/>
              <a:gd name="connsiteY4" fmla="*/ 2045776 h 6865749"/>
              <a:gd name="connsiteX5" fmla="*/ 1132815 w 6389323"/>
              <a:gd name="connsiteY5" fmla="*/ 1007390 h 6865749"/>
              <a:gd name="connsiteX6" fmla="*/ 1137981 w 6389323"/>
              <a:gd name="connsiteY6" fmla="*/ 7750 h 6865749"/>
              <a:gd name="connsiteX0" fmla="*/ 1199914 w 6451256"/>
              <a:gd name="connsiteY0" fmla="*/ 7750 h 6865749"/>
              <a:gd name="connsiteX1" fmla="*/ 6451256 w 6451256"/>
              <a:gd name="connsiteY1" fmla="*/ 0 h 6865749"/>
              <a:gd name="connsiteX2" fmla="*/ 6451256 w 6451256"/>
              <a:gd name="connsiteY2" fmla="*/ 6858000 h 6865749"/>
              <a:gd name="connsiteX3" fmla="*/ 401751 w 6451256"/>
              <a:gd name="connsiteY3" fmla="*/ 6865749 h 6865749"/>
              <a:gd name="connsiteX4" fmla="*/ 458578 w 6451256"/>
              <a:gd name="connsiteY4" fmla="*/ 1232115 h 6865749"/>
              <a:gd name="connsiteX5" fmla="*/ 1194748 w 6451256"/>
              <a:gd name="connsiteY5" fmla="*/ 1007390 h 6865749"/>
              <a:gd name="connsiteX6" fmla="*/ 1199914 w 6451256"/>
              <a:gd name="connsiteY6" fmla="*/ 7750 h 6865749"/>
              <a:gd name="connsiteX0" fmla="*/ 1220598 w 6471940"/>
              <a:gd name="connsiteY0" fmla="*/ 7750 h 6865749"/>
              <a:gd name="connsiteX1" fmla="*/ 6471940 w 6471940"/>
              <a:gd name="connsiteY1" fmla="*/ 0 h 6865749"/>
              <a:gd name="connsiteX2" fmla="*/ 6471940 w 6471940"/>
              <a:gd name="connsiteY2" fmla="*/ 6858000 h 6865749"/>
              <a:gd name="connsiteX3" fmla="*/ 422435 w 6471940"/>
              <a:gd name="connsiteY3" fmla="*/ 6865749 h 6865749"/>
              <a:gd name="connsiteX4" fmla="*/ 401771 w 6471940"/>
              <a:gd name="connsiteY4" fmla="*/ 1061634 h 6865749"/>
              <a:gd name="connsiteX5" fmla="*/ 1215432 w 6471940"/>
              <a:gd name="connsiteY5" fmla="*/ 1007390 h 6865749"/>
              <a:gd name="connsiteX6" fmla="*/ 1220598 w 6471940"/>
              <a:gd name="connsiteY6" fmla="*/ 7750 h 6865749"/>
              <a:gd name="connsiteX0" fmla="*/ 1220598 w 6471940"/>
              <a:gd name="connsiteY0" fmla="*/ 7750 h 6865749"/>
              <a:gd name="connsiteX1" fmla="*/ 6471940 w 6471940"/>
              <a:gd name="connsiteY1" fmla="*/ 0 h 6865749"/>
              <a:gd name="connsiteX2" fmla="*/ 6471940 w 6471940"/>
              <a:gd name="connsiteY2" fmla="*/ 6858000 h 6865749"/>
              <a:gd name="connsiteX3" fmla="*/ 422435 w 6471940"/>
              <a:gd name="connsiteY3" fmla="*/ 6865749 h 6865749"/>
              <a:gd name="connsiteX4" fmla="*/ 401771 w 6471940"/>
              <a:gd name="connsiteY4" fmla="*/ 1061634 h 6865749"/>
              <a:gd name="connsiteX5" fmla="*/ 1221782 w 6471940"/>
              <a:gd name="connsiteY5" fmla="*/ 1051840 h 6865749"/>
              <a:gd name="connsiteX6" fmla="*/ 1220598 w 6471940"/>
              <a:gd name="connsiteY6" fmla="*/ 7750 h 6865749"/>
              <a:gd name="connsiteX0" fmla="*/ 1220598 w 6471940"/>
              <a:gd name="connsiteY0" fmla="*/ 7750 h 6865749"/>
              <a:gd name="connsiteX1" fmla="*/ 6471940 w 6471940"/>
              <a:gd name="connsiteY1" fmla="*/ 0 h 6865749"/>
              <a:gd name="connsiteX2" fmla="*/ 6471940 w 6471940"/>
              <a:gd name="connsiteY2" fmla="*/ 6858000 h 6865749"/>
              <a:gd name="connsiteX3" fmla="*/ 422435 w 6471940"/>
              <a:gd name="connsiteY3" fmla="*/ 6865749 h 6865749"/>
              <a:gd name="connsiteX4" fmla="*/ 401771 w 6471940"/>
              <a:gd name="connsiteY4" fmla="*/ 1061634 h 6865749"/>
              <a:gd name="connsiteX5" fmla="*/ 1221782 w 6471940"/>
              <a:gd name="connsiteY5" fmla="*/ 1051840 h 6865749"/>
              <a:gd name="connsiteX6" fmla="*/ 1220598 w 6471940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18253 w 6468411"/>
              <a:gd name="connsiteY5" fmla="*/ 1051840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094428 w 6468411"/>
              <a:gd name="connsiteY5" fmla="*/ 1058190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34128 w 6468411"/>
              <a:gd name="connsiteY5" fmla="*/ 1124865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43653 w 6468411"/>
              <a:gd name="connsiteY5" fmla="*/ 985165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84928 w 6468411"/>
              <a:gd name="connsiteY5" fmla="*/ 1194715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84928 w 6468411"/>
              <a:gd name="connsiteY5" fmla="*/ 1194715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27778 w 6468411"/>
              <a:gd name="connsiteY5" fmla="*/ 1051840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34128 w 6468411"/>
              <a:gd name="connsiteY5" fmla="*/ 1051840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34128 w 6468411"/>
              <a:gd name="connsiteY5" fmla="*/ 1051840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34128 w 6468411"/>
              <a:gd name="connsiteY5" fmla="*/ 1051840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21428 w 6468411"/>
              <a:gd name="connsiteY5" fmla="*/ 1051840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24603 w 6468411"/>
              <a:gd name="connsiteY5" fmla="*/ 1055015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24603 w 6468411"/>
              <a:gd name="connsiteY5" fmla="*/ 1048665 h 6865749"/>
              <a:gd name="connsiteX6" fmla="*/ 1217069 w 6468411"/>
              <a:gd name="connsiteY6" fmla="*/ 7750 h 6865749"/>
              <a:gd name="connsiteX0" fmla="*/ 827637 w 6078979"/>
              <a:gd name="connsiteY0" fmla="*/ 7750 h 6865749"/>
              <a:gd name="connsiteX1" fmla="*/ 6078979 w 6078979"/>
              <a:gd name="connsiteY1" fmla="*/ 0 h 6865749"/>
              <a:gd name="connsiteX2" fmla="*/ 6078979 w 6078979"/>
              <a:gd name="connsiteY2" fmla="*/ 6858000 h 6865749"/>
              <a:gd name="connsiteX3" fmla="*/ 29474 w 6078979"/>
              <a:gd name="connsiteY3" fmla="*/ 6865749 h 6865749"/>
              <a:gd name="connsiteX4" fmla="*/ 21510 w 6078979"/>
              <a:gd name="connsiteY4" fmla="*/ 1055284 h 6865749"/>
              <a:gd name="connsiteX5" fmla="*/ 835171 w 6078979"/>
              <a:gd name="connsiteY5" fmla="*/ 1048665 h 6865749"/>
              <a:gd name="connsiteX6" fmla="*/ 827637 w 6078979"/>
              <a:gd name="connsiteY6" fmla="*/ 7750 h 6865749"/>
              <a:gd name="connsiteX0" fmla="*/ 830141 w 6081483"/>
              <a:gd name="connsiteY0" fmla="*/ 7750 h 6865749"/>
              <a:gd name="connsiteX1" fmla="*/ 6081483 w 6081483"/>
              <a:gd name="connsiteY1" fmla="*/ 0 h 6865749"/>
              <a:gd name="connsiteX2" fmla="*/ 6081483 w 6081483"/>
              <a:gd name="connsiteY2" fmla="*/ 6858000 h 6865749"/>
              <a:gd name="connsiteX3" fmla="*/ 31978 w 6081483"/>
              <a:gd name="connsiteY3" fmla="*/ 6865749 h 6865749"/>
              <a:gd name="connsiteX4" fmla="*/ 24014 w 6081483"/>
              <a:gd name="connsiteY4" fmla="*/ 1055284 h 6865749"/>
              <a:gd name="connsiteX5" fmla="*/ 837675 w 6081483"/>
              <a:gd name="connsiteY5" fmla="*/ 1048665 h 6865749"/>
              <a:gd name="connsiteX6" fmla="*/ 830141 w 6081483"/>
              <a:gd name="connsiteY6" fmla="*/ 7750 h 6865749"/>
              <a:gd name="connsiteX0" fmla="*/ 807643 w 6058985"/>
              <a:gd name="connsiteY0" fmla="*/ 7750 h 6865749"/>
              <a:gd name="connsiteX1" fmla="*/ 6058985 w 6058985"/>
              <a:gd name="connsiteY1" fmla="*/ 0 h 6865749"/>
              <a:gd name="connsiteX2" fmla="*/ 6058985 w 6058985"/>
              <a:gd name="connsiteY2" fmla="*/ 6858000 h 6865749"/>
              <a:gd name="connsiteX3" fmla="*/ 9480 w 6058985"/>
              <a:gd name="connsiteY3" fmla="*/ 6865749 h 6865749"/>
              <a:gd name="connsiteX4" fmla="*/ 1516 w 6058985"/>
              <a:gd name="connsiteY4" fmla="*/ 1055284 h 6865749"/>
              <a:gd name="connsiteX5" fmla="*/ 815177 w 6058985"/>
              <a:gd name="connsiteY5" fmla="*/ 1048665 h 6865749"/>
              <a:gd name="connsiteX6" fmla="*/ 807643 w 6058985"/>
              <a:gd name="connsiteY6" fmla="*/ 7750 h 6865749"/>
              <a:gd name="connsiteX0" fmla="*/ 806127 w 6057469"/>
              <a:gd name="connsiteY0" fmla="*/ 7750 h 6865749"/>
              <a:gd name="connsiteX1" fmla="*/ 6057469 w 6057469"/>
              <a:gd name="connsiteY1" fmla="*/ 0 h 6865749"/>
              <a:gd name="connsiteX2" fmla="*/ 6057469 w 6057469"/>
              <a:gd name="connsiteY2" fmla="*/ 6858000 h 6865749"/>
              <a:gd name="connsiteX3" fmla="*/ 7964 w 6057469"/>
              <a:gd name="connsiteY3" fmla="*/ 6865749 h 6865749"/>
              <a:gd name="connsiteX4" fmla="*/ 0 w 6057469"/>
              <a:gd name="connsiteY4" fmla="*/ 1055284 h 6865749"/>
              <a:gd name="connsiteX5" fmla="*/ 813661 w 6057469"/>
              <a:gd name="connsiteY5" fmla="*/ 1048665 h 6865749"/>
              <a:gd name="connsiteX6" fmla="*/ 806127 w 6057469"/>
              <a:gd name="connsiteY6" fmla="*/ 7750 h 6865749"/>
              <a:gd name="connsiteX0" fmla="*/ 802952 w 6054294"/>
              <a:gd name="connsiteY0" fmla="*/ 7750 h 6865749"/>
              <a:gd name="connsiteX1" fmla="*/ 6054294 w 6054294"/>
              <a:gd name="connsiteY1" fmla="*/ 0 h 6865749"/>
              <a:gd name="connsiteX2" fmla="*/ 6054294 w 6054294"/>
              <a:gd name="connsiteY2" fmla="*/ 6858000 h 6865749"/>
              <a:gd name="connsiteX3" fmla="*/ 4789 w 6054294"/>
              <a:gd name="connsiteY3" fmla="*/ 6865749 h 6865749"/>
              <a:gd name="connsiteX4" fmla="*/ 0 w 6054294"/>
              <a:gd name="connsiteY4" fmla="*/ 1061634 h 6865749"/>
              <a:gd name="connsiteX5" fmla="*/ 810486 w 6054294"/>
              <a:gd name="connsiteY5" fmla="*/ 1048665 h 6865749"/>
              <a:gd name="connsiteX6" fmla="*/ 802952 w 6054294"/>
              <a:gd name="connsiteY6" fmla="*/ 7750 h 6865749"/>
              <a:gd name="connsiteX0" fmla="*/ 800562 w 6051904"/>
              <a:gd name="connsiteY0" fmla="*/ 7750 h 6865749"/>
              <a:gd name="connsiteX1" fmla="*/ 6051904 w 6051904"/>
              <a:gd name="connsiteY1" fmla="*/ 0 h 6865749"/>
              <a:gd name="connsiteX2" fmla="*/ 6051904 w 6051904"/>
              <a:gd name="connsiteY2" fmla="*/ 6858000 h 6865749"/>
              <a:gd name="connsiteX3" fmla="*/ 2399 w 6051904"/>
              <a:gd name="connsiteY3" fmla="*/ 6865749 h 6865749"/>
              <a:gd name="connsiteX4" fmla="*/ 785 w 6051904"/>
              <a:gd name="connsiteY4" fmla="*/ 1061634 h 6865749"/>
              <a:gd name="connsiteX5" fmla="*/ 808096 w 6051904"/>
              <a:gd name="connsiteY5" fmla="*/ 1048665 h 6865749"/>
              <a:gd name="connsiteX6" fmla="*/ 800562 w 6051904"/>
              <a:gd name="connsiteY6" fmla="*/ 7750 h 6865749"/>
              <a:gd name="connsiteX0" fmla="*/ 800562 w 6051904"/>
              <a:gd name="connsiteY0" fmla="*/ 7750 h 6865749"/>
              <a:gd name="connsiteX1" fmla="*/ 6051904 w 6051904"/>
              <a:gd name="connsiteY1" fmla="*/ 0 h 6865749"/>
              <a:gd name="connsiteX2" fmla="*/ 6051904 w 6051904"/>
              <a:gd name="connsiteY2" fmla="*/ 6858000 h 6865749"/>
              <a:gd name="connsiteX3" fmla="*/ 2399 w 6051904"/>
              <a:gd name="connsiteY3" fmla="*/ 6865749 h 6865749"/>
              <a:gd name="connsiteX4" fmla="*/ 785 w 6051904"/>
              <a:gd name="connsiteY4" fmla="*/ 1061634 h 6865749"/>
              <a:gd name="connsiteX5" fmla="*/ 804921 w 6051904"/>
              <a:gd name="connsiteY5" fmla="*/ 1061365 h 6865749"/>
              <a:gd name="connsiteX6" fmla="*/ 800562 w 6051904"/>
              <a:gd name="connsiteY6" fmla="*/ 7750 h 6865749"/>
              <a:gd name="connsiteX0" fmla="*/ 800562 w 6051904"/>
              <a:gd name="connsiteY0" fmla="*/ 7750 h 6865749"/>
              <a:gd name="connsiteX1" fmla="*/ 6051904 w 6051904"/>
              <a:gd name="connsiteY1" fmla="*/ 0 h 6865749"/>
              <a:gd name="connsiteX2" fmla="*/ 6051904 w 6051904"/>
              <a:gd name="connsiteY2" fmla="*/ 6858000 h 6865749"/>
              <a:gd name="connsiteX3" fmla="*/ 2399 w 6051904"/>
              <a:gd name="connsiteY3" fmla="*/ 6865749 h 6865749"/>
              <a:gd name="connsiteX4" fmla="*/ 785 w 6051904"/>
              <a:gd name="connsiteY4" fmla="*/ 1061634 h 6865749"/>
              <a:gd name="connsiteX5" fmla="*/ 808096 w 6051904"/>
              <a:gd name="connsiteY5" fmla="*/ 1055015 h 6865749"/>
              <a:gd name="connsiteX6" fmla="*/ 800562 w 6051904"/>
              <a:gd name="connsiteY6" fmla="*/ 7750 h 6865749"/>
              <a:gd name="connsiteX0" fmla="*/ 800562 w 6051904"/>
              <a:gd name="connsiteY0" fmla="*/ 7750 h 6865749"/>
              <a:gd name="connsiteX1" fmla="*/ 6051904 w 6051904"/>
              <a:gd name="connsiteY1" fmla="*/ 0 h 6865749"/>
              <a:gd name="connsiteX2" fmla="*/ 6051904 w 6051904"/>
              <a:gd name="connsiteY2" fmla="*/ 6858000 h 6865749"/>
              <a:gd name="connsiteX3" fmla="*/ 2399 w 6051904"/>
              <a:gd name="connsiteY3" fmla="*/ 6865749 h 6865749"/>
              <a:gd name="connsiteX4" fmla="*/ 785 w 6051904"/>
              <a:gd name="connsiteY4" fmla="*/ 1058459 h 6865749"/>
              <a:gd name="connsiteX5" fmla="*/ 808096 w 6051904"/>
              <a:gd name="connsiteY5" fmla="*/ 1055015 h 6865749"/>
              <a:gd name="connsiteX6" fmla="*/ 800562 w 6051904"/>
              <a:gd name="connsiteY6" fmla="*/ 7750 h 6865749"/>
              <a:gd name="connsiteX0" fmla="*/ 799777 w 6051119"/>
              <a:gd name="connsiteY0" fmla="*/ 7750 h 6859693"/>
              <a:gd name="connsiteX1" fmla="*/ 6051119 w 6051119"/>
              <a:gd name="connsiteY1" fmla="*/ 0 h 6859693"/>
              <a:gd name="connsiteX2" fmla="*/ 6051119 w 6051119"/>
              <a:gd name="connsiteY2" fmla="*/ 6858000 h 6859693"/>
              <a:gd name="connsiteX3" fmla="*/ 13725 w 6051119"/>
              <a:gd name="connsiteY3" fmla="*/ 6859693 h 6859693"/>
              <a:gd name="connsiteX4" fmla="*/ 0 w 6051119"/>
              <a:gd name="connsiteY4" fmla="*/ 1058459 h 6859693"/>
              <a:gd name="connsiteX5" fmla="*/ 807311 w 6051119"/>
              <a:gd name="connsiteY5" fmla="*/ 1055015 h 6859693"/>
              <a:gd name="connsiteX6" fmla="*/ 799777 w 6051119"/>
              <a:gd name="connsiteY6" fmla="*/ 7750 h 6859693"/>
              <a:gd name="connsiteX0" fmla="*/ 800561 w 6051903"/>
              <a:gd name="connsiteY0" fmla="*/ 7750 h 6865749"/>
              <a:gd name="connsiteX1" fmla="*/ 6051903 w 6051903"/>
              <a:gd name="connsiteY1" fmla="*/ 0 h 6865749"/>
              <a:gd name="connsiteX2" fmla="*/ 6051903 w 6051903"/>
              <a:gd name="connsiteY2" fmla="*/ 6858000 h 6865749"/>
              <a:gd name="connsiteX3" fmla="*/ 2398 w 6051903"/>
              <a:gd name="connsiteY3" fmla="*/ 6865749 h 6865749"/>
              <a:gd name="connsiteX4" fmla="*/ 784 w 6051903"/>
              <a:gd name="connsiteY4" fmla="*/ 1058459 h 6865749"/>
              <a:gd name="connsiteX5" fmla="*/ 808095 w 6051903"/>
              <a:gd name="connsiteY5" fmla="*/ 1055015 h 6865749"/>
              <a:gd name="connsiteX6" fmla="*/ 800561 w 6051903"/>
              <a:gd name="connsiteY6" fmla="*/ 7750 h 6865749"/>
              <a:gd name="connsiteX0" fmla="*/ 800561 w 6051903"/>
              <a:gd name="connsiteY0" fmla="*/ 7750 h 6883916"/>
              <a:gd name="connsiteX1" fmla="*/ 6051903 w 6051903"/>
              <a:gd name="connsiteY1" fmla="*/ 0 h 6883916"/>
              <a:gd name="connsiteX2" fmla="*/ 6051903 w 6051903"/>
              <a:gd name="connsiteY2" fmla="*/ 6858000 h 6883916"/>
              <a:gd name="connsiteX3" fmla="*/ 2398 w 6051903"/>
              <a:gd name="connsiteY3" fmla="*/ 6883916 h 6883916"/>
              <a:gd name="connsiteX4" fmla="*/ 784 w 6051903"/>
              <a:gd name="connsiteY4" fmla="*/ 1058459 h 6883916"/>
              <a:gd name="connsiteX5" fmla="*/ 808095 w 6051903"/>
              <a:gd name="connsiteY5" fmla="*/ 1055015 h 6883916"/>
              <a:gd name="connsiteX6" fmla="*/ 800561 w 6051903"/>
              <a:gd name="connsiteY6" fmla="*/ 7750 h 6883916"/>
              <a:gd name="connsiteX0" fmla="*/ 799777 w 6051119"/>
              <a:gd name="connsiteY0" fmla="*/ 7750 h 6889971"/>
              <a:gd name="connsiteX1" fmla="*/ 6051119 w 6051119"/>
              <a:gd name="connsiteY1" fmla="*/ 0 h 6889971"/>
              <a:gd name="connsiteX2" fmla="*/ 6051119 w 6051119"/>
              <a:gd name="connsiteY2" fmla="*/ 6858000 h 6889971"/>
              <a:gd name="connsiteX3" fmla="*/ 7670 w 6051119"/>
              <a:gd name="connsiteY3" fmla="*/ 6889971 h 6889971"/>
              <a:gd name="connsiteX4" fmla="*/ 0 w 6051119"/>
              <a:gd name="connsiteY4" fmla="*/ 1058459 h 6889971"/>
              <a:gd name="connsiteX5" fmla="*/ 807311 w 6051119"/>
              <a:gd name="connsiteY5" fmla="*/ 1055015 h 6889971"/>
              <a:gd name="connsiteX6" fmla="*/ 799777 w 6051119"/>
              <a:gd name="connsiteY6" fmla="*/ 7750 h 6889971"/>
              <a:gd name="connsiteX0" fmla="*/ 799777 w 6051119"/>
              <a:gd name="connsiteY0" fmla="*/ 7750 h 6889971"/>
              <a:gd name="connsiteX1" fmla="*/ 6051119 w 6051119"/>
              <a:gd name="connsiteY1" fmla="*/ 0 h 6889971"/>
              <a:gd name="connsiteX2" fmla="*/ 6045063 w 6051119"/>
              <a:gd name="connsiteY2" fmla="*/ 6876167 h 6889971"/>
              <a:gd name="connsiteX3" fmla="*/ 7670 w 6051119"/>
              <a:gd name="connsiteY3" fmla="*/ 6889971 h 6889971"/>
              <a:gd name="connsiteX4" fmla="*/ 0 w 6051119"/>
              <a:gd name="connsiteY4" fmla="*/ 1058459 h 6889971"/>
              <a:gd name="connsiteX5" fmla="*/ 807311 w 6051119"/>
              <a:gd name="connsiteY5" fmla="*/ 1055015 h 6889971"/>
              <a:gd name="connsiteX6" fmla="*/ 799777 w 6051119"/>
              <a:gd name="connsiteY6" fmla="*/ 7750 h 6889971"/>
              <a:gd name="connsiteX0" fmla="*/ 799777 w 6051119"/>
              <a:gd name="connsiteY0" fmla="*/ 7750 h 6889971"/>
              <a:gd name="connsiteX1" fmla="*/ 6051119 w 6051119"/>
              <a:gd name="connsiteY1" fmla="*/ 0 h 6889971"/>
              <a:gd name="connsiteX2" fmla="*/ 6045063 w 6051119"/>
              <a:gd name="connsiteY2" fmla="*/ 6876167 h 6889971"/>
              <a:gd name="connsiteX3" fmla="*/ 7670 w 6051119"/>
              <a:gd name="connsiteY3" fmla="*/ 6889971 h 6889971"/>
              <a:gd name="connsiteX4" fmla="*/ 0 w 6051119"/>
              <a:gd name="connsiteY4" fmla="*/ 1058459 h 6889971"/>
              <a:gd name="connsiteX5" fmla="*/ 807311 w 6051119"/>
              <a:gd name="connsiteY5" fmla="*/ 1055015 h 6889971"/>
              <a:gd name="connsiteX6" fmla="*/ 799777 w 6051119"/>
              <a:gd name="connsiteY6" fmla="*/ 7750 h 6889971"/>
              <a:gd name="connsiteX0" fmla="*/ 806042 w 6057384"/>
              <a:gd name="connsiteY0" fmla="*/ 7750 h 6877859"/>
              <a:gd name="connsiteX1" fmla="*/ 6057384 w 6057384"/>
              <a:gd name="connsiteY1" fmla="*/ 0 h 6877859"/>
              <a:gd name="connsiteX2" fmla="*/ 6051328 w 6057384"/>
              <a:gd name="connsiteY2" fmla="*/ 6876167 h 6877859"/>
              <a:gd name="connsiteX3" fmla="*/ 1823 w 6057384"/>
              <a:gd name="connsiteY3" fmla="*/ 6877859 h 6877859"/>
              <a:gd name="connsiteX4" fmla="*/ 6265 w 6057384"/>
              <a:gd name="connsiteY4" fmla="*/ 1058459 h 6877859"/>
              <a:gd name="connsiteX5" fmla="*/ 813576 w 6057384"/>
              <a:gd name="connsiteY5" fmla="*/ 1055015 h 6877859"/>
              <a:gd name="connsiteX6" fmla="*/ 806042 w 6057384"/>
              <a:gd name="connsiteY6" fmla="*/ 7750 h 6877859"/>
              <a:gd name="connsiteX0" fmla="*/ 806042 w 6057384"/>
              <a:gd name="connsiteY0" fmla="*/ 7750 h 6879284"/>
              <a:gd name="connsiteX1" fmla="*/ 6057384 w 6057384"/>
              <a:gd name="connsiteY1" fmla="*/ 0 h 6879284"/>
              <a:gd name="connsiteX2" fmla="*/ 6051328 w 6057384"/>
              <a:gd name="connsiteY2" fmla="*/ 6876167 h 6879284"/>
              <a:gd name="connsiteX3" fmla="*/ 1823 w 6057384"/>
              <a:gd name="connsiteY3" fmla="*/ 6877859 h 6879284"/>
              <a:gd name="connsiteX4" fmla="*/ 6265 w 6057384"/>
              <a:gd name="connsiteY4" fmla="*/ 1058459 h 6879284"/>
              <a:gd name="connsiteX5" fmla="*/ 813576 w 6057384"/>
              <a:gd name="connsiteY5" fmla="*/ 1055015 h 6879284"/>
              <a:gd name="connsiteX6" fmla="*/ 806042 w 6057384"/>
              <a:gd name="connsiteY6" fmla="*/ 7750 h 6879284"/>
              <a:gd name="connsiteX0" fmla="*/ 806042 w 6057384"/>
              <a:gd name="connsiteY0" fmla="*/ 7750 h 6879284"/>
              <a:gd name="connsiteX1" fmla="*/ 6057384 w 6057384"/>
              <a:gd name="connsiteY1" fmla="*/ 0 h 6879284"/>
              <a:gd name="connsiteX2" fmla="*/ 6051328 w 6057384"/>
              <a:gd name="connsiteY2" fmla="*/ 6876167 h 6879284"/>
              <a:gd name="connsiteX3" fmla="*/ 1823 w 6057384"/>
              <a:gd name="connsiteY3" fmla="*/ 6877859 h 6879284"/>
              <a:gd name="connsiteX4" fmla="*/ 6265 w 6057384"/>
              <a:gd name="connsiteY4" fmla="*/ 1058459 h 6879284"/>
              <a:gd name="connsiteX5" fmla="*/ 813576 w 6057384"/>
              <a:gd name="connsiteY5" fmla="*/ 1055015 h 6879284"/>
              <a:gd name="connsiteX6" fmla="*/ 806042 w 6057384"/>
              <a:gd name="connsiteY6" fmla="*/ 7750 h 6879284"/>
              <a:gd name="connsiteX0" fmla="*/ 806042 w 6058498"/>
              <a:gd name="connsiteY0" fmla="*/ 7750 h 6879284"/>
              <a:gd name="connsiteX1" fmla="*/ 6057384 w 6058498"/>
              <a:gd name="connsiteY1" fmla="*/ 0 h 6879284"/>
              <a:gd name="connsiteX2" fmla="*/ 6051328 w 6058498"/>
              <a:gd name="connsiteY2" fmla="*/ 6876167 h 6879284"/>
              <a:gd name="connsiteX3" fmla="*/ 1823 w 6058498"/>
              <a:gd name="connsiteY3" fmla="*/ 6877859 h 6879284"/>
              <a:gd name="connsiteX4" fmla="*/ 6265 w 6058498"/>
              <a:gd name="connsiteY4" fmla="*/ 1058459 h 6879284"/>
              <a:gd name="connsiteX5" fmla="*/ 813576 w 6058498"/>
              <a:gd name="connsiteY5" fmla="*/ 1055015 h 6879284"/>
              <a:gd name="connsiteX6" fmla="*/ 806042 w 6058498"/>
              <a:gd name="connsiteY6" fmla="*/ 7750 h 6879284"/>
              <a:gd name="connsiteX0" fmla="*/ 806042 w 6051865"/>
              <a:gd name="connsiteY0" fmla="*/ 7750 h 6879284"/>
              <a:gd name="connsiteX1" fmla="*/ 6045272 w 6051865"/>
              <a:gd name="connsiteY1" fmla="*/ 0 h 6879284"/>
              <a:gd name="connsiteX2" fmla="*/ 6051328 w 6051865"/>
              <a:gd name="connsiteY2" fmla="*/ 6876167 h 6879284"/>
              <a:gd name="connsiteX3" fmla="*/ 1823 w 6051865"/>
              <a:gd name="connsiteY3" fmla="*/ 6877859 h 6879284"/>
              <a:gd name="connsiteX4" fmla="*/ 6265 w 6051865"/>
              <a:gd name="connsiteY4" fmla="*/ 1058459 h 6879284"/>
              <a:gd name="connsiteX5" fmla="*/ 813576 w 6051865"/>
              <a:gd name="connsiteY5" fmla="*/ 1055015 h 6879284"/>
              <a:gd name="connsiteX6" fmla="*/ 806042 w 6051865"/>
              <a:gd name="connsiteY6" fmla="*/ 7750 h 6879284"/>
              <a:gd name="connsiteX0" fmla="*/ 806042 w 6064160"/>
              <a:gd name="connsiteY0" fmla="*/ 7750 h 6879284"/>
              <a:gd name="connsiteX1" fmla="*/ 6063439 w 6064160"/>
              <a:gd name="connsiteY1" fmla="*/ 0 h 6879284"/>
              <a:gd name="connsiteX2" fmla="*/ 6051328 w 6064160"/>
              <a:gd name="connsiteY2" fmla="*/ 6876167 h 6879284"/>
              <a:gd name="connsiteX3" fmla="*/ 1823 w 6064160"/>
              <a:gd name="connsiteY3" fmla="*/ 6877859 h 6879284"/>
              <a:gd name="connsiteX4" fmla="*/ 6265 w 6064160"/>
              <a:gd name="connsiteY4" fmla="*/ 1058459 h 6879284"/>
              <a:gd name="connsiteX5" fmla="*/ 813576 w 6064160"/>
              <a:gd name="connsiteY5" fmla="*/ 1055015 h 6879284"/>
              <a:gd name="connsiteX6" fmla="*/ 806042 w 6064160"/>
              <a:gd name="connsiteY6" fmla="*/ 7750 h 6879284"/>
              <a:gd name="connsiteX0" fmla="*/ 806042 w 6075814"/>
              <a:gd name="connsiteY0" fmla="*/ 7750 h 6883695"/>
              <a:gd name="connsiteX1" fmla="*/ 6063439 w 6075814"/>
              <a:gd name="connsiteY1" fmla="*/ 0 h 6883695"/>
              <a:gd name="connsiteX2" fmla="*/ 6075550 w 6075814"/>
              <a:gd name="connsiteY2" fmla="*/ 6882222 h 6883695"/>
              <a:gd name="connsiteX3" fmla="*/ 1823 w 6075814"/>
              <a:gd name="connsiteY3" fmla="*/ 6877859 h 6883695"/>
              <a:gd name="connsiteX4" fmla="*/ 6265 w 6075814"/>
              <a:gd name="connsiteY4" fmla="*/ 1058459 h 6883695"/>
              <a:gd name="connsiteX5" fmla="*/ 813576 w 6075814"/>
              <a:gd name="connsiteY5" fmla="*/ 1055015 h 6883695"/>
              <a:gd name="connsiteX6" fmla="*/ 806042 w 6075814"/>
              <a:gd name="connsiteY6" fmla="*/ 7750 h 6883695"/>
              <a:gd name="connsiteX0" fmla="*/ 806042 w 6077779"/>
              <a:gd name="connsiteY0" fmla="*/ 7750 h 6883695"/>
              <a:gd name="connsiteX1" fmla="*/ 6063439 w 6077779"/>
              <a:gd name="connsiteY1" fmla="*/ 0 h 6883695"/>
              <a:gd name="connsiteX2" fmla="*/ 6075550 w 6077779"/>
              <a:gd name="connsiteY2" fmla="*/ 6882222 h 6883695"/>
              <a:gd name="connsiteX3" fmla="*/ 1823 w 6077779"/>
              <a:gd name="connsiteY3" fmla="*/ 6877859 h 6883695"/>
              <a:gd name="connsiteX4" fmla="*/ 6265 w 6077779"/>
              <a:gd name="connsiteY4" fmla="*/ 1058459 h 6883695"/>
              <a:gd name="connsiteX5" fmla="*/ 813576 w 6077779"/>
              <a:gd name="connsiteY5" fmla="*/ 1055015 h 6883695"/>
              <a:gd name="connsiteX6" fmla="*/ 806042 w 6077779"/>
              <a:gd name="connsiteY6" fmla="*/ 7750 h 6883695"/>
              <a:gd name="connsiteX0" fmla="*/ 806042 w 6063966"/>
              <a:gd name="connsiteY0" fmla="*/ 7750 h 6889225"/>
              <a:gd name="connsiteX1" fmla="*/ 6063439 w 6063966"/>
              <a:gd name="connsiteY1" fmla="*/ 0 h 6889225"/>
              <a:gd name="connsiteX2" fmla="*/ 6039217 w 6063966"/>
              <a:gd name="connsiteY2" fmla="*/ 6888277 h 6889225"/>
              <a:gd name="connsiteX3" fmla="*/ 1823 w 6063966"/>
              <a:gd name="connsiteY3" fmla="*/ 6877859 h 6889225"/>
              <a:gd name="connsiteX4" fmla="*/ 6265 w 6063966"/>
              <a:gd name="connsiteY4" fmla="*/ 1058459 h 6889225"/>
              <a:gd name="connsiteX5" fmla="*/ 813576 w 6063966"/>
              <a:gd name="connsiteY5" fmla="*/ 1055015 h 6889225"/>
              <a:gd name="connsiteX6" fmla="*/ 806042 w 6063966"/>
              <a:gd name="connsiteY6" fmla="*/ 7750 h 6889225"/>
              <a:gd name="connsiteX0" fmla="*/ 806042 w 6064149"/>
              <a:gd name="connsiteY0" fmla="*/ 7750 h 6889225"/>
              <a:gd name="connsiteX1" fmla="*/ 6063439 w 6064149"/>
              <a:gd name="connsiteY1" fmla="*/ 0 h 6889225"/>
              <a:gd name="connsiteX2" fmla="*/ 6045273 w 6064149"/>
              <a:gd name="connsiteY2" fmla="*/ 6888277 h 6889225"/>
              <a:gd name="connsiteX3" fmla="*/ 1823 w 6064149"/>
              <a:gd name="connsiteY3" fmla="*/ 6877859 h 6889225"/>
              <a:gd name="connsiteX4" fmla="*/ 6265 w 6064149"/>
              <a:gd name="connsiteY4" fmla="*/ 1058459 h 6889225"/>
              <a:gd name="connsiteX5" fmla="*/ 813576 w 6064149"/>
              <a:gd name="connsiteY5" fmla="*/ 1055015 h 6889225"/>
              <a:gd name="connsiteX6" fmla="*/ 806042 w 6064149"/>
              <a:gd name="connsiteY6" fmla="*/ 7750 h 6889225"/>
              <a:gd name="connsiteX0" fmla="*/ 806042 w 6064149"/>
              <a:gd name="connsiteY0" fmla="*/ 7750 h 6889225"/>
              <a:gd name="connsiteX1" fmla="*/ 6063439 w 6064149"/>
              <a:gd name="connsiteY1" fmla="*/ 0 h 6889225"/>
              <a:gd name="connsiteX2" fmla="*/ 6045273 w 6064149"/>
              <a:gd name="connsiteY2" fmla="*/ 6888277 h 6889225"/>
              <a:gd name="connsiteX3" fmla="*/ 1823 w 6064149"/>
              <a:gd name="connsiteY3" fmla="*/ 6877859 h 6889225"/>
              <a:gd name="connsiteX4" fmla="*/ 6265 w 6064149"/>
              <a:gd name="connsiteY4" fmla="*/ 1058459 h 6889225"/>
              <a:gd name="connsiteX5" fmla="*/ 813576 w 6064149"/>
              <a:gd name="connsiteY5" fmla="*/ 1063482 h 6889225"/>
              <a:gd name="connsiteX6" fmla="*/ 806042 w 6064149"/>
              <a:gd name="connsiteY6" fmla="*/ 7750 h 6889225"/>
              <a:gd name="connsiteX0" fmla="*/ 806042 w 6064149"/>
              <a:gd name="connsiteY0" fmla="*/ 7750 h 6889225"/>
              <a:gd name="connsiteX1" fmla="*/ 6063439 w 6064149"/>
              <a:gd name="connsiteY1" fmla="*/ 0 h 6889225"/>
              <a:gd name="connsiteX2" fmla="*/ 6045273 w 6064149"/>
              <a:gd name="connsiteY2" fmla="*/ 6888277 h 6889225"/>
              <a:gd name="connsiteX3" fmla="*/ 1823 w 6064149"/>
              <a:gd name="connsiteY3" fmla="*/ 6877859 h 6889225"/>
              <a:gd name="connsiteX4" fmla="*/ 6265 w 6064149"/>
              <a:gd name="connsiteY4" fmla="*/ 1058459 h 6889225"/>
              <a:gd name="connsiteX5" fmla="*/ 805109 w 6064149"/>
              <a:gd name="connsiteY5" fmla="*/ 1055015 h 6889225"/>
              <a:gd name="connsiteX6" fmla="*/ 806042 w 6064149"/>
              <a:gd name="connsiteY6" fmla="*/ 7750 h 6889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64149" h="6889225">
                <a:moveTo>
                  <a:pt x="806042" y="7750"/>
                </a:moveTo>
                <a:lnTo>
                  <a:pt x="6063439" y="0"/>
                </a:lnTo>
                <a:cubicBezTo>
                  <a:pt x="6067476" y="69641"/>
                  <a:pt x="6053347" y="6830748"/>
                  <a:pt x="6045273" y="6888277"/>
                </a:cubicBezTo>
                <a:cubicBezTo>
                  <a:pt x="5964555" y="6892878"/>
                  <a:pt x="46208" y="6879314"/>
                  <a:pt x="1823" y="6877859"/>
                </a:cubicBezTo>
                <a:cubicBezTo>
                  <a:pt x="-6141" y="6878397"/>
                  <a:pt x="15091" y="1055337"/>
                  <a:pt x="6265" y="1058459"/>
                </a:cubicBezTo>
                <a:cubicBezTo>
                  <a:pt x="14445" y="1050710"/>
                  <a:pt x="799243" y="1054261"/>
                  <a:pt x="805109" y="1055015"/>
                </a:cubicBezTo>
                <a:cubicBezTo>
                  <a:pt x="796714" y="1052056"/>
                  <a:pt x="808356" y="97080"/>
                  <a:pt x="806042" y="7750"/>
                </a:cubicBezTo>
                <a:close/>
              </a:path>
            </a:pathLst>
          </a:custGeom>
        </p:spPr>
        <p:txBody>
          <a:bodyPr anchor="ctr"/>
          <a:lstStyle>
            <a:lvl1pPr marL="228600" marR="0" indent="-22860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600"/>
            </a:lvl1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9" name="Title Placeholder 14">
            <a:extLst>
              <a:ext uri="{FF2B5EF4-FFF2-40B4-BE49-F238E27FC236}">
                <a16:creationId xmlns:a16="http://schemas.microsoft.com/office/drawing/2014/main" id="{D99C9074-5F0C-7949-AD02-27B3ADCC62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77431" y="0"/>
            <a:ext cx="5306582" cy="1218457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/>
          </a:bodyPr>
          <a:lstStyle>
            <a:lvl1pPr>
              <a:defRPr sz="3600" b="1" baseline="0">
                <a:latin typeface="+mn-lt"/>
              </a:defRPr>
            </a:lvl1pPr>
          </a:lstStyle>
          <a:p>
            <a:r>
              <a:rPr lang="nb-NO"/>
              <a:t>Title</a:t>
            </a:r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135" userDrawn="1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5" pos="7174">
          <p15:clr>
            <a:srgbClr val="FBAE40"/>
          </p15:clr>
        </p15:guide>
        <p15:guide id="6" orient="horz" pos="4042">
          <p15:clr>
            <a:srgbClr val="FBAE40"/>
          </p15:clr>
        </p15:guide>
        <p15:guide id="7" orient="horz" pos="119">
          <p15:clr>
            <a:srgbClr val="FBAE40"/>
          </p15:clr>
        </p15:guide>
        <p15:guide id="8" pos="7423">
          <p15:clr>
            <a:srgbClr val="FBAE40"/>
          </p15:clr>
        </p15:guide>
        <p15:guide id="9" pos="506">
          <p15:clr>
            <a:srgbClr val="FBAE40"/>
          </p15:clr>
        </p15:guide>
        <p15:guide id="10" orient="horz" pos="1071">
          <p15:clr>
            <a:srgbClr val="FBAE40"/>
          </p15:clr>
        </p15:guide>
        <p15:guide id="11" pos="257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imag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ssholder for bilde 4"/>
          <p:cNvSpPr>
            <a:spLocks noGrp="1"/>
          </p:cNvSpPr>
          <p:nvPr>
            <p:ph type="pic" sz="quarter" idx="15" hasCustomPrompt="1"/>
          </p:nvPr>
        </p:nvSpPr>
        <p:spPr>
          <a:xfrm>
            <a:off x="6312569" y="0"/>
            <a:ext cx="5886307" cy="6858029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897147 w 6096000"/>
              <a:gd name="connsiteY0" fmla="*/ 0 h 6866626"/>
              <a:gd name="connsiteX1" fmla="*/ 6096000 w 6096000"/>
              <a:gd name="connsiteY1" fmla="*/ 8626 h 6866626"/>
              <a:gd name="connsiteX2" fmla="*/ 6096000 w 6096000"/>
              <a:gd name="connsiteY2" fmla="*/ 6866626 h 6866626"/>
              <a:gd name="connsiteX3" fmla="*/ 0 w 6096000"/>
              <a:gd name="connsiteY3" fmla="*/ 6866626 h 6866626"/>
              <a:gd name="connsiteX4" fmla="*/ 897147 w 6096000"/>
              <a:gd name="connsiteY4" fmla="*/ 0 h 6866626"/>
              <a:gd name="connsiteX0" fmla="*/ 1354347 w 6553200"/>
              <a:gd name="connsiteY0" fmla="*/ 0 h 6866626"/>
              <a:gd name="connsiteX1" fmla="*/ 6553200 w 6553200"/>
              <a:gd name="connsiteY1" fmla="*/ 8626 h 6866626"/>
              <a:gd name="connsiteX2" fmla="*/ 6553200 w 6553200"/>
              <a:gd name="connsiteY2" fmla="*/ 6866626 h 6866626"/>
              <a:gd name="connsiteX3" fmla="*/ 0 w 6553200"/>
              <a:gd name="connsiteY3" fmla="*/ 6866626 h 6866626"/>
              <a:gd name="connsiteX4" fmla="*/ 1354347 w 6553200"/>
              <a:gd name="connsiteY4" fmla="*/ 0 h 6866626"/>
              <a:gd name="connsiteX0" fmla="*/ 1371600 w 6553200"/>
              <a:gd name="connsiteY0" fmla="*/ 1 h 6858000"/>
              <a:gd name="connsiteX1" fmla="*/ 6553200 w 6553200"/>
              <a:gd name="connsiteY1" fmla="*/ 0 h 6858000"/>
              <a:gd name="connsiteX2" fmla="*/ 6553200 w 6553200"/>
              <a:gd name="connsiteY2" fmla="*/ 6858000 h 6858000"/>
              <a:gd name="connsiteX3" fmla="*/ 0 w 6553200"/>
              <a:gd name="connsiteY3" fmla="*/ 6858000 h 6858000"/>
              <a:gd name="connsiteX4" fmla="*/ 1371600 w 6553200"/>
              <a:gd name="connsiteY4" fmla="*/ 1 h 6858000"/>
              <a:gd name="connsiteX0" fmla="*/ 697831 w 5879431"/>
              <a:gd name="connsiteY0" fmla="*/ 1 h 6871750"/>
              <a:gd name="connsiteX1" fmla="*/ 5879431 w 5879431"/>
              <a:gd name="connsiteY1" fmla="*/ 0 h 6871750"/>
              <a:gd name="connsiteX2" fmla="*/ 5879431 w 5879431"/>
              <a:gd name="connsiteY2" fmla="*/ 6858000 h 6871750"/>
              <a:gd name="connsiteX3" fmla="*/ 0 w 5879431"/>
              <a:gd name="connsiteY3" fmla="*/ 6871750 h 6871750"/>
              <a:gd name="connsiteX4" fmla="*/ 697831 w 5879431"/>
              <a:gd name="connsiteY4" fmla="*/ 1 h 6871750"/>
              <a:gd name="connsiteX0" fmla="*/ 697831 w 5886307"/>
              <a:gd name="connsiteY0" fmla="*/ 1 h 6871779"/>
              <a:gd name="connsiteX1" fmla="*/ 5879431 w 5886307"/>
              <a:gd name="connsiteY1" fmla="*/ 0 h 6871779"/>
              <a:gd name="connsiteX2" fmla="*/ 5886307 w 5886307"/>
              <a:gd name="connsiteY2" fmla="*/ 6871779 h 6871779"/>
              <a:gd name="connsiteX3" fmla="*/ 0 w 5886307"/>
              <a:gd name="connsiteY3" fmla="*/ 6871750 h 6871779"/>
              <a:gd name="connsiteX4" fmla="*/ 697831 w 5886307"/>
              <a:gd name="connsiteY4" fmla="*/ 1 h 6871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86307" h="6871779">
                <a:moveTo>
                  <a:pt x="697831" y="1"/>
                </a:moveTo>
                <a:lnTo>
                  <a:pt x="5879431" y="0"/>
                </a:lnTo>
                <a:lnTo>
                  <a:pt x="5886307" y="6871779"/>
                </a:lnTo>
                <a:lnTo>
                  <a:pt x="0" y="6871750"/>
                </a:lnTo>
                <a:lnTo>
                  <a:pt x="697831" y="1"/>
                </a:lnTo>
                <a:close/>
              </a:path>
            </a:pathLst>
          </a:custGeom>
        </p:spPr>
        <p:txBody>
          <a:bodyPr anchor="ctr"/>
          <a:lstStyle>
            <a:lvl1pPr marL="228600" marR="0" indent="-22860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600"/>
            </a:lvl1pPr>
          </a:lstStyle>
          <a:p>
            <a:r>
              <a:rPr lang="en-US"/>
              <a:t>Drag picture to placeholder or click icon to add</a:t>
            </a:r>
          </a:p>
        </p:txBody>
      </p:sp>
      <p:grpSp>
        <p:nvGrpSpPr>
          <p:cNvPr id="9" name="Gruppe 8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0" name="Rektangel 9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1" name="Bilde 10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13" name="Plassholder for tekst 2">
            <a:extLst>
              <a:ext uri="{FF2B5EF4-FFF2-40B4-BE49-F238E27FC236}">
                <a16:creationId xmlns:a16="http://schemas.microsoft.com/office/drawing/2014/main" id="{40A25B72-BFBC-434F-9909-55A3C393130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13324" y="1062320"/>
            <a:ext cx="5380242" cy="4223467"/>
          </a:xfrm>
          <a:custGeom>
            <a:avLst/>
            <a:gdLst>
              <a:gd name="connsiteX0" fmla="*/ 0 w 4982677"/>
              <a:gd name="connsiteY0" fmla="*/ 0 h 3866321"/>
              <a:gd name="connsiteX1" fmla="*/ 4982677 w 4982677"/>
              <a:gd name="connsiteY1" fmla="*/ 0 h 3866321"/>
              <a:gd name="connsiteX2" fmla="*/ 4982677 w 4982677"/>
              <a:gd name="connsiteY2" fmla="*/ 3866321 h 3866321"/>
              <a:gd name="connsiteX3" fmla="*/ 0 w 4982677"/>
              <a:gd name="connsiteY3" fmla="*/ 3866321 h 3866321"/>
              <a:gd name="connsiteX4" fmla="*/ 0 w 4982677"/>
              <a:gd name="connsiteY4" fmla="*/ 0 h 3866321"/>
              <a:gd name="connsiteX0" fmla="*/ 0 w 4982677"/>
              <a:gd name="connsiteY0" fmla="*/ 0 h 3866321"/>
              <a:gd name="connsiteX1" fmla="*/ 4982677 w 4982677"/>
              <a:gd name="connsiteY1" fmla="*/ 0 h 3866321"/>
              <a:gd name="connsiteX2" fmla="*/ 4624868 w 4982677"/>
              <a:gd name="connsiteY2" fmla="*/ 3866321 h 3866321"/>
              <a:gd name="connsiteX3" fmla="*/ 0 w 4982677"/>
              <a:gd name="connsiteY3" fmla="*/ 3866321 h 3866321"/>
              <a:gd name="connsiteX4" fmla="*/ 0 w 4982677"/>
              <a:gd name="connsiteY4" fmla="*/ 0 h 3866321"/>
              <a:gd name="connsiteX0" fmla="*/ 0 w 5290790"/>
              <a:gd name="connsiteY0" fmla="*/ 9939 h 3876260"/>
              <a:gd name="connsiteX1" fmla="*/ 5290790 w 5290790"/>
              <a:gd name="connsiteY1" fmla="*/ 0 h 3876260"/>
              <a:gd name="connsiteX2" fmla="*/ 4624868 w 5290790"/>
              <a:gd name="connsiteY2" fmla="*/ 3876260 h 3876260"/>
              <a:gd name="connsiteX3" fmla="*/ 0 w 5290790"/>
              <a:gd name="connsiteY3" fmla="*/ 3876260 h 3876260"/>
              <a:gd name="connsiteX4" fmla="*/ 0 w 5290790"/>
              <a:gd name="connsiteY4" fmla="*/ 9939 h 3876260"/>
              <a:gd name="connsiteX0" fmla="*/ 0 w 5290790"/>
              <a:gd name="connsiteY0" fmla="*/ 9939 h 3886199"/>
              <a:gd name="connsiteX1" fmla="*/ 5290790 w 5290790"/>
              <a:gd name="connsiteY1" fmla="*/ 0 h 3886199"/>
              <a:gd name="connsiteX2" fmla="*/ 4505599 w 5290790"/>
              <a:gd name="connsiteY2" fmla="*/ 3886199 h 3886199"/>
              <a:gd name="connsiteX3" fmla="*/ 0 w 5290790"/>
              <a:gd name="connsiteY3" fmla="*/ 3876260 h 3886199"/>
              <a:gd name="connsiteX4" fmla="*/ 0 w 5290790"/>
              <a:gd name="connsiteY4" fmla="*/ 9939 h 3886199"/>
              <a:gd name="connsiteX0" fmla="*/ 0 w 5290790"/>
              <a:gd name="connsiteY0" fmla="*/ 9939 h 3896138"/>
              <a:gd name="connsiteX1" fmla="*/ 5290790 w 5290790"/>
              <a:gd name="connsiteY1" fmla="*/ 0 h 3896138"/>
              <a:gd name="connsiteX2" fmla="*/ 4465842 w 5290790"/>
              <a:gd name="connsiteY2" fmla="*/ 3896138 h 3896138"/>
              <a:gd name="connsiteX3" fmla="*/ 0 w 5290790"/>
              <a:gd name="connsiteY3" fmla="*/ 3876260 h 3896138"/>
              <a:gd name="connsiteX4" fmla="*/ 0 w 5290790"/>
              <a:gd name="connsiteY4" fmla="*/ 9939 h 3896138"/>
              <a:gd name="connsiteX0" fmla="*/ 0 w 5290790"/>
              <a:gd name="connsiteY0" fmla="*/ 9939 h 3896138"/>
              <a:gd name="connsiteX1" fmla="*/ 5290790 w 5290790"/>
              <a:gd name="connsiteY1" fmla="*/ 0 h 3896138"/>
              <a:gd name="connsiteX2" fmla="*/ 4306816 w 5290790"/>
              <a:gd name="connsiteY2" fmla="*/ 3896138 h 3896138"/>
              <a:gd name="connsiteX3" fmla="*/ 0 w 5290790"/>
              <a:gd name="connsiteY3" fmla="*/ 3876260 h 3896138"/>
              <a:gd name="connsiteX4" fmla="*/ 0 w 5290790"/>
              <a:gd name="connsiteY4" fmla="*/ 9939 h 3896138"/>
              <a:gd name="connsiteX0" fmla="*/ 0 w 5340486"/>
              <a:gd name="connsiteY0" fmla="*/ 17387 h 3903586"/>
              <a:gd name="connsiteX1" fmla="*/ 5340486 w 5340486"/>
              <a:gd name="connsiteY1" fmla="*/ 0 h 3903586"/>
              <a:gd name="connsiteX2" fmla="*/ 4306816 w 5340486"/>
              <a:gd name="connsiteY2" fmla="*/ 3903586 h 3903586"/>
              <a:gd name="connsiteX3" fmla="*/ 0 w 5340486"/>
              <a:gd name="connsiteY3" fmla="*/ 3883708 h 3903586"/>
              <a:gd name="connsiteX4" fmla="*/ 0 w 5340486"/>
              <a:gd name="connsiteY4" fmla="*/ 17387 h 3903586"/>
              <a:gd name="connsiteX0" fmla="*/ 0 w 5350425"/>
              <a:gd name="connsiteY0" fmla="*/ 9939 h 3896138"/>
              <a:gd name="connsiteX1" fmla="*/ 5350425 w 5350425"/>
              <a:gd name="connsiteY1" fmla="*/ 0 h 3896138"/>
              <a:gd name="connsiteX2" fmla="*/ 4306816 w 5350425"/>
              <a:gd name="connsiteY2" fmla="*/ 3896138 h 3896138"/>
              <a:gd name="connsiteX3" fmla="*/ 0 w 5350425"/>
              <a:gd name="connsiteY3" fmla="*/ 3876260 h 3896138"/>
              <a:gd name="connsiteX4" fmla="*/ 0 w 5350425"/>
              <a:gd name="connsiteY4" fmla="*/ 9939 h 3896138"/>
              <a:gd name="connsiteX0" fmla="*/ 0 w 5350425"/>
              <a:gd name="connsiteY0" fmla="*/ 9939 h 3896138"/>
              <a:gd name="connsiteX1" fmla="*/ 5350425 w 5350425"/>
              <a:gd name="connsiteY1" fmla="*/ 0 h 3896138"/>
              <a:gd name="connsiteX2" fmla="*/ 4495659 w 5350425"/>
              <a:gd name="connsiteY2" fmla="*/ 3896138 h 3896138"/>
              <a:gd name="connsiteX3" fmla="*/ 0 w 5350425"/>
              <a:gd name="connsiteY3" fmla="*/ 3876260 h 3896138"/>
              <a:gd name="connsiteX4" fmla="*/ 0 w 5350425"/>
              <a:gd name="connsiteY4" fmla="*/ 9939 h 3896138"/>
              <a:gd name="connsiteX0" fmla="*/ 0 w 5410059"/>
              <a:gd name="connsiteY0" fmla="*/ 9939 h 3896138"/>
              <a:gd name="connsiteX1" fmla="*/ 5410059 w 5410059"/>
              <a:gd name="connsiteY1" fmla="*/ 0 h 3896138"/>
              <a:gd name="connsiteX2" fmla="*/ 4495659 w 5410059"/>
              <a:gd name="connsiteY2" fmla="*/ 3896138 h 3896138"/>
              <a:gd name="connsiteX3" fmla="*/ 0 w 5410059"/>
              <a:gd name="connsiteY3" fmla="*/ 3876260 h 3896138"/>
              <a:gd name="connsiteX4" fmla="*/ 0 w 5410059"/>
              <a:gd name="connsiteY4" fmla="*/ 9939 h 3896138"/>
              <a:gd name="connsiteX0" fmla="*/ 0 w 5380242"/>
              <a:gd name="connsiteY0" fmla="*/ 838 h 3887037"/>
              <a:gd name="connsiteX1" fmla="*/ 5380242 w 5380242"/>
              <a:gd name="connsiteY1" fmla="*/ 0 h 3887037"/>
              <a:gd name="connsiteX2" fmla="*/ 4495659 w 5380242"/>
              <a:gd name="connsiteY2" fmla="*/ 3887037 h 3887037"/>
              <a:gd name="connsiteX3" fmla="*/ 0 w 5380242"/>
              <a:gd name="connsiteY3" fmla="*/ 3867159 h 3887037"/>
              <a:gd name="connsiteX4" fmla="*/ 0 w 5380242"/>
              <a:gd name="connsiteY4" fmla="*/ 838 h 3887037"/>
              <a:gd name="connsiteX0" fmla="*/ 0 w 5380242"/>
              <a:gd name="connsiteY0" fmla="*/ 838 h 3874447"/>
              <a:gd name="connsiteX1" fmla="*/ 5380242 w 5380242"/>
              <a:gd name="connsiteY1" fmla="*/ 0 h 3874447"/>
              <a:gd name="connsiteX2" fmla="*/ 4777542 w 5380242"/>
              <a:gd name="connsiteY2" fmla="*/ 3874447 h 3874447"/>
              <a:gd name="connsiteX3" fmla="*/ 0 w 5380242"/>
              <a:gd name="connsiteY3" fmla="*/ 3867159 h 3874447"/>
              <a:gd name="connsiteX4" fmla="*/ 0 w 5380242"/>
              <a:gd name="connsiteY4" fmla="*/ 838 h 3874447"/>
              <a:gd name="connsiteX0" fmla="*/ 0 w 5380242"/>
              <a:gd name="connsiteY0" fmla="*/ 838 h 3874447"/>
              <a:gd name="connsiteX1" fmla="*/ 5380242 w 5380242"/>
              <a:gd name="connsiteY1" fmla="*/ 0 h 3874447"/>
              <a:gd name="connsiteX2" fmla="*/ 4853169 w 5380242"/>
              <a:gd name="connsiteY2" fmla="*/ 3874447 h 3874447"/>
              <a:gd name="connsiteX3" fmla="*/ 0 w 5380242"/>
              <a:gd name="connsiteY3" fmla="*/ 3867159 h 3874447"/>
              <a:gd name="connsiteX4" fmla="*/ 0 w 5380242"/>
              <a:gd name="connsiteY4" fmla="*/ 838 h 3874447"/>
              <a:gd name="connsiteX0" fmla="*/ 0 w 5380242"/>
              <a:gd name="connsiteY0" fmla="*/ 838 h 3874447"/>
              <a:gd name="connsiteX1" fmla="*/ 5380242 w 5380242"/>
              <a:gd name="connsiteY1" fmla="*/ 0 h 3874447"/>
              <a:gd name="connsiteX2" fmla="*/ 4894420 w 5380242"/>
              <a:gd name="connsiteY2" fmla="*/ 3874447 h 3874447"/>
              <a:gd name="connsiteX3" fmla="*/ 0 w 5380242"/>
              <a:gd name="connsiteY3" fmla="*/ 3867159 h 3874447"/>
              <a:gd name="connsiteX4" fmla="*/ 0 w 5380242"/>
              <a:gd name="connsiteY4" fmla="*/ 838 h 3874447"/>
              <a:gd name="connsiteX0" fmla="*/ 0 w 5380242"/>
              <a:gd name="connsiteY0" fmla="*/ 838 h 3867159"/>
              <a:gd name="connsiteX1" fmla="*/ 5380242 w 5380242"/>
              <a:gd name="connsiteY1" fmla="*/ 0 h 3867159"/>
              <a:gd name="connsiteX2" fmla="*/ 4887545 w 5380242"/>
              <a:gd name="connsiteY2" fmla="*/ 3861857 h 3867159"/>
              <a:gd name="connsiteX3" fmla="*/ 0 w 5380242"/>
              <a:gd name="connsiteY3" fmla="*/ 3867159 h 3867159"/>
              <a:gd name="connsiteX4" fmla="*/ 0 w 5380242"/>
              <a:gd name="connsiteY4" fmla="*/ 838 h 3867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80242" h="3867159">
                <a:moveTo>
                  <a:pt x="0" y="838"/>
                </a:moveTo>
                <a:lnTo>
                  <a:pt x="5380242" y="0"/>
                </a:lnTo>
                <a:lnTo>
                  <a:pt x="4887545" y="3861857"/>
                </a:lnTo>
                <a:lnTo>
                  <a:pt x="0" y="3867159"/>
                </a:lnTo>
                <a:lnTo>
                  <a:pt x="0" y="838"/>
                </a:lnTo>
                <a:close/>
              </a:path>
            </a:pathLst>
          </a:custGeo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80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nb-NO"/>
              <a:t>Chapter page image</a:t>
            </a:r>
          </a:p>
        </p:txBody>
      </p:sp>
    </p:spTree>
    <p:extLst>
      <p:ext uri="{BB962C8B-B14F-4D97-AF65-F5344CB8AC3E}">
        <p14:creationId xmlns:p14="http://schemas.microsoft.com/office/powerpoint/2010/main" val="18554504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6" orient="horz" pos="4042">
          <p15:clr>
            <a:srgbClr val="FBAE40"/>
          </p15:clr>
        </p15:guide>
        <p15:guide id="7" orient="horz" pos="119">
          <p15:clr>
            <a:srgbClr val="FBAE40"/>
          </p15:clr>
        </p15:guide>
        <p15:guide id="9" pos="506">
          <p15:clr>
            <a:srgbClr val="FBAE40"/>
          </p15:clr>
        </p15:guide>
        <p15:guide id="10" orient="horz" pos="1071">
          <p15:clr>
            <a:srgbClr val="FBAE40"/>
          </p15:clr>
        </p15:guide>
        <p15:guide id="11" pos="257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image dark"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e 8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0" name="Rektangel 9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1" name="Bilde 10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8" name="Plassholder for bilde 4">
            <a:extLst>
              <a:ext uri="{FF2B5EF4-FFF2-40B4-BE49-F238E27FC236}">
                <a16:creationId xmlns:a16="http://schemas.microsoft.com/office/drawing/2014/main" id="{81BF09AC-313F-F044-BD9D-BD9C3C13E4C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312569" y="0"/>
            <a:ext cx="5879431" cy="6878626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897147 w 6096000"/>
              <a:gd name="connsiteY0" fmla="*/ 0 h 6866626"/>
              <a:gd name="connsiteX1" fmla="*/ 6096000 w 6096000"/>
              <a:gd name="connsiteY1" fmla="*/ 8626 h 6866626"/>
              <a:gd name="connsiteX2" fmla="*/ 6096000 w 6096000"/>
              <a:gd name="connsiteY2" fmla="*/ 6866626 h 6866626"/>
              <a:gd name="connsiteX3" fmla="*/ 0 w 6096000"/>
              <a:gd name="connsiteY3" fmla="*/ 6866626 h 6866626"/>
              <a:gd name="connsiteX4" fmla="*/ 897147 w 6096000"/>
              <a:gd name="connsiteY4" fmla="*/ 0 h 6866626"/>
              <a:gd name="connsiteX0" fmla="*/ 1354347 w 6553200"/>
              <a:gd name="connsiteY0" fmla="*/ 0 h 6866626"/>
              <a:gd name="connsiteX1" fmla="*/ 6553200 w 6553200"/>
              <a:gd name="connsiteY1" fmla="*/ 8626 h 6866626"/>
              <a:gd name="connsiteX2" fmla="*/ 6553200 w 6553200"/>
              <a:gd name="connsiteY2" fmla="*/ 6866626 h 6866626"/>
              <a:gd name="connsiteX3" fmla="*/ 0 w 6553200"/>
              <a:gd name="connsiteY3" fmla="*/ 6866626 h 6866626"/>
              <a:gd name="connsiteX4" fmla="*/ 1354347 w 6553200"/>
              <a:gd name="connsiteY4" fmla="*/ 0 h 6866626"/>
              <a:gd name="connsiteX0" fmla="*/ 1371600 w 6553200"/>
              <a:gd name="connsiteY0" fmla="*/ 1 h 6858000"/>
              <a:gd name="connsiteX1" fmla="*/ 6553200 w 6553200"/>
              <a:gd name="connsiteY1" fmla="*/ 0 h 6858000"/>
              <a:gd name="connsiteX2" fmla="*/ 6553200 w 6553200"/>
              <a:gd name="connsiteY2" fmla="*/ 6858000 h 6858000"/>
              <a:gd name="connsiteX3" fmla="*/ 0 w 6553200"/>
              <a:gd name="connsiteY3" fmla="*/ 6858000 h 6858000"/>
              <a:gd name="connsiteX4" fmla="*/ 1371600 w 6553200"/>
              <a:gd name="connsiteY4" fmla="*/ 1 h 6858000"/>
              <a:gd name="connsiteX0" fmla="*/ 697831 w 5879431"/>
              <a:gd name="connsiteY0" fmla="*/ 1 h 6871750"/>
              <a:gd name="connsiteX1" fmla="*/ 5879431 w 5879431"/>
              <a:gd name="connsiteY1" fmla="*/ 0 h 6871750"/>
              <a:gd name="connsiteX2" fmla="*/ 5879431 w 5879431"/>
              <a:gd name="connsiteY2" fmla="*/ 6858000 h 6871750"/>
              <a:gd name="connsiteX3" fmla="*/ 0 w 5879431"/>
              <a:gd name="connsiteY3" fmla="*/ 6871750 h 6871750"/>
              <a:gd name="connsiteX4" fmla="*/ 697831 w 5879431"/>
              <a:gd name="connsiteY4" fmla="*/ 1 h 6871750"/>
              <a:gd name="connsiteX0" fmla="*/ 697831 w 5879431"/>
              <a:gd name="connsiteY0" fmla="*/ 1 h 6878626"/>
              <a:gd name="connsiteX1" fmla="*/ 5879431 w 5879431"/>
              <a:gd name="connsiteY1" fmla="*/ 0 h 6878626"/>
              <a:gd name="connsiteX2" fmla="*/ 5879431 w 5879431"/>
              <a:gd name="connsiteY2" fmla="*/ 6878626 h 6878626"/>
              <a:gd name="connsiteX3" fmla="*/ 0 w 5879431"/>
              <a:gd name="connsiteY3" fmla="*/ 6871750 h 6878626"/>
              <a:gd name="connsiteX4" fmla="*/ 697831 w 5879431"/>
              <a:gd name="connsiteY4" fmla="*/ 1 h 6878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79431" h="6878626">
                <a:moveTo>
                  <a:pt x="697831" y="1"/>
                </a:moveTo>
                <a:lnTo>
                  <a:pt x="5879431" y="0"/>
                </a:lnTo>
                <a:lnTo>
                  <a:pt x="5879431" y="6878626"/>
                </a:lnTo>
                <a:lnTo>
                  <a:pt x="0" y="6871750"/>
                </a:lnTo>
                <a:lnTo>
                  <a:pt x="697831" y="1"/>
                </a:lnTo>
                <a:close/>
              </a:path>
            </a:pathLst>
          </a:custGeom>
        </p:spPr>
        <p:txBody>
          <a:bodyPr anchor="ctr"/>
          <a:lstStyle>
            <a:lvl1pPr marL="228600" marR="0" indent="-22860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600"/>
            </a:lvl1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12" name="Plassholder for tekst 2">
            <a:extLst>
              <a:ext uri="{FF2B5EF4-FFF2-40B4-BE49-F238E27FC236}">
                <a16:creationId xmlns:a16="http://schemas.microsoft.com/office/drawing/2014/main" id="{F3AC1F62-ADEC-F048-96C5-AAC00129BD1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13324" y="1062320"/>
            <a:ext cx="5380242" cy="4223467"/>
          </a:xfrm>
          <a:custGeom>
            <a:avLst/>
            <a:gdLst>
              <a:gd name="connsiteX0" fmla="*/ 0 w 4982677"/>
              <a:gd name="connsiteY0" fmla="*/ 0 h 3866321"/>
              <a:gd name="connsiteX1" fmla="*/ 4982677 w 4982677"/>
              <a:gd name="connsiteY1" fmla="*/ 0 h 3866321"/>
              <a:gd name="connsiteX2" fmla="*/ 4982677 w 4982677"/>
              <a:gd name="connsiteY2" fmla="*/ 3866321 h 3866321"/>
              <a:gd name="connsiteX3" fmla="*/ 0 w 4982677"/>
              <a:gd name="connsiteY3" fmla="*/ 3866321 h 3866321"/>
              <a:gd name="connsiteX4" fmla="*/ 0 w 4982677"/>
              <a:gd name="connsiteY4" fmla="*/ 0 h 3866321"/>
              <a:gd name="connsiteX0" fmla="*/ 0 w 4982677"/>
              <a:gd name="connsiteY0" fmla="*/ 0 h 3866321"/>
              <a:gd name="connsiteX1" fmla="*/ 4982677 w 4982677"/>
              <a:gd name="connsiteY1" fmla="*/ 0 h 3866321"/>
              <a:gd name="connsiteX2" fmla="*/ 4624868 w 4982677"/>
              <a:gd name="connsiteY2" fmla="*/ 3866321 h 3866321"/>
              <a:gd name="connsiteX3" fmla="*/ 0 w 4982677"/>
              <a:gd name="connsiteY3" fmla="*/ 3866321 h 3866321"/>
              <a:gd name="connsiteX4" fmla="*/ 0 w 4982677"/>
              <a:gd name="connsiteY4" fmla="*/ 0 h 3866321"/>
              <a:gd name="connsiteX0" fmla="*/ 0 w 5290790"/>
              <a:gd name="connsiteY0" fmla="*/ 9939 h 3876260"/>
              <a:gd name="connsiteX1" fmla="*/ 5290790 w 5290790"/>
              <a:gd name="connsiteY1" fmla="*/ 0 h 3876260"/>
              <a:gd name="connsiteX2" fmla="*/ 4624868 w 5290790"/>
              <a:gd name="connsiteY2" fmla="*/ 3876260 h 3876260"/>
              <a:gd name="connsiteX3" fmla="*/ 0 w 5290790"/>
              <a:gd name="connsiteY3" fmla="*/ 3876260 h 3876260"/>
              <a:gd name="connsiteX4" fmla="*/ 0 w 5290790"/>
              <a:gd name="connsiteY4" fmla="*/ 9939 h 3876260"/>
              <a:gd name="connsiteX0" fmla="*/ 0 w 5290790"/>
              <a:gd name="connsiteY0" fmla="*/ 9939 h 3886199"/>
              <a:gd name="connsiteX1" fmla="*/ 5290790 w 5290790"/>
              <a:gd name="connsiteY1" fmla="*/ 0 h 3886199"/>
              <a:gd name="connsiteX2" fmla="*/ 4505599 w 5290790"/>
              <a:gd name="connsiteY2" fmla="*/ 3886199 h 3886199"/>
              <a:gd name="connsiteX3" fmla="*/ 0 w 5290790"/>
              <a:gd name="connsiteY3" fmla="*/ 3876260 h 3886199"/>
              <a:gd name="connsiteX4" fmla="*/ 0 w 5290790"/>
              <a:gd name="connsiteY4" fmla="*/ 9939 h 3886199"/>
              <a:gd name="connsiteX0" fmla="*/ 0 w 5290790"/>
              <a:gd name="connsiteY0" fmla="*/ 9939 h 3896138"/>
              <a:gd name="connsiteX1" fmla="*/ 5290790 w 5290790"/>
              <a:gd name="connsiteY1" fmla="*/ 0 h 3896138"/>
              <a:gd name="connsiteX2" fmla="*/ 4465842 w 5290790"/>
              <a:gd name="connsiteY2" fmla="*/ 3896138 h 3896138"/>
              <a:gd name="connsiteX3" fmla="*/ 0 w 5290790"/>
              <a:gd name="connsiteY3" fmla="*/ 3876260 h 3896138"/>
              <a:gd name="connsiteX4" fmla="*/ 0 w 5290790"/>
              <a:gd name="connsiteY4" fmla="*/ 9939 h 3896138"/>
              <a:gd name="connsiteX0" fmla="*/ 0 w 5290790"/>
              <a:gd name="connsiteY0" fmla="*/ 9939 h 3896138"/>
              <a:gd name="connsiteX1" fmla="*/ 5290790 w 5290790"/>
              <a:gd name="connsiteY1" fmla="*/ 0 h 3896138"/>
              <a:gd name="connsiteX2" fmla="*/ 4306816 w 5290790"/>
              <a:gd name="connsiteY2" fmla="*/ 3896138 h 3896138"/>
              <a:gd name="connsiteX3" fmla="*/ 0 w 5290790"/>
              <a:gd name="connsiteY3" fmla="*/ 3876260 h 3896138"/>
              <a:gd name="connsiteX4" fmla="*/ 0 w 5290790"/>
              <a:gd name="connsiteY4" fmla="*/ 9939 h 3896138"/>
              <a:gd name="connsiteX0" fmla="*/ 0 w 5340486"/>
              <a:gd name="connsiteY0" fmla="*/ 17387 h 3903586"/>
              <a:gd name="connsiteX1" fmla="*/ 5340486 w 5340486"/>
              <a:gd name="connsiteY1" fmla="*/ 0 h 3903586"/>
              <a:gd name="connsiteX2" fmla="*/ 4306816 w 5340486"/>
              <a:gd name="connsiteY2" fmla="*/ 3903586 h 3903586"/>
              <a:gd name="connsiteX3" fmla="*/ 0 w 5340486"/>
              <a:gd name="connsiteY3" fmla="*/ 3883708 h 3903586"/>
              <a:gd name="connsiteX4" fmla="*/ 0 w 5340486"/>
              <a:gd name="connsiteY4" fmla="*/ 17387 h 3903586"/>
              <a:gd name="connsiteX0" fmla="*/ 0 w 5350425"/>
              <a:gd name="connsiteY0" fmla="*/ 9939 h 3896138"/>
              <a:gd name="connsiteX1" fmla="*/ 5350425 w 5350425"/>
              <a:gd name="connsiteY1" fmla="*/ 0 h 3896138"/>
              <a:gd name="connsiteX2" fmla="*/ 4306816 w 5350425"/>
              <a:gd name="connsiteY2" fmla="*/ 3896138 h 3896138"/>
              <a:gd name="connsiteX3" fmla="*/ 0 w 5350425"/>
              <a:gd name="connsiteY3" fmla="*/ 3876260 h 3896138"/>
              <a:gd name="connsiteX4" fmla="*/ 0 w 5350425"/>
              <a:gd name="connsiteY4" fmla="*/ 9939 h 3896138"/>
              <a:gd name="connsiteX0" fmla="*/ 0 w 5350425"/>
              <a:gd name="connsiteY0" fmla="*/ 9939 h 3896138"/>
              <a:gd name="connsiteX1" fmla="*/ 5350425 w 5350425"/>
              <a:gd name="connsiteY1" fmla="*/ 0 h 3896138"/>
              <a:gd name="connsiteX2" fmla="*/ 4495659 w 5350425"/>
              <a:gd name="connsiteY2" fmla="*/ 3896138 h 3896138"/>
              <a:gd name="connsiteX3" fmla="*/ 0 w 5350425"/>
              <a:gd name="connsiteY3" fmla="*/ 3876260 h 3896138"/>
              <a:gd name="connsiteX4" fmla="*/ 0 w 5350425"/>
              <a:gd name="connsiteY4" fmla="*/ 9939 h 3896138"/>
              <a:gd name="connsiteX0" fmla="*/ 0 w 5410059"/>
              <a:gd name="connsiteY0" fmla="*/ 9939 h 3896138"/>
              <a:gd name="connsiteX1" fmla="*/ 5410059 w 5410059"/>
              <a:gd name="connsiteY1" fmla="*/ 0 h 3896138"/>
              <a:gd name="connsiteX2" fmla="*/ 4495659 w 5410059"/>
              <a:gd name="connsiteY2" fmla="*/ 3896138 h 3896138"/>
              <a:gd name="connsiteX3" fmla="*/ 0 w 5410059"/>
              <a:gd name="connsiteY3" fmla="*/ 3876260 h 3896138"/>
              <a:gd name="connsiteX4" fmla="*/ 0 w 5410059"/>
              <a:gd name="connsiteY4" fmla="*/ 9939 h 3896138"/>
              <a:gd name="connsiteX0" fmla="*/ 0 w 5380242"/>
              <a:gd name="connsiteY0" fmla="*/ 838 h 3887037"/>
              <a:gd name="connsiteX1" fmla="*/ 5380242 w 5380242"/>
              <a:gd name="connsiteY1" fmla="*/ 0 h 3887037"/>
              <a:gd name="connsiteX2" fmla="*/ 4495659 w 5380242"/>
              <a:gd name="connsiteY2" fmla="*/ 3887037 h 3887037"/>
              <a:gd name="connsiteX3" fmla="*/ 0 w 5380242"/>
              <a:gd name="connsiteY3" fmla="*/ 3867159 h 3887037"/>
              <a:gd name="connsiteX4" fmla="*/ 0 w 5380242"/>
              <a:gd name="connsiteY4" fmla="*/ 838 h 3887037"/>
              <a:gd name="connsiteX0" fmla="*/ 0 w 5380242"/>
              <a:gd name="connsiteY0" fmla="*/ 838 h 3874447"/>
              <a:gd name="connsiteX1" fmla="*/ 5380242 w 5380242"/>
              <a:gd name="connsiteY1" fmla="*/ 0 h 3874447"/>
              <a:gd name="connsiteX2" fmla="*/ 4777542 w 5380242"/>
              <a:gd name="connsiteY2" fmla="*/ 3874447 h 3874447"/>
              <a:gd name="connsiteX3" fmla="*/ 0 w 5380242"/>
              <a:gd name="connsiteY3" fmla="*/ 3867159 h 3874447"/>
              <a:gd name="connsiteX4" fmla="*/ 0 w 5380242"/>
              <a:gd name="connsiteY4" fmla="*/ 838 h 3874447"/>
              <a:gd name="connsiteX0" fmla="*/ 0 w 5380242"/>
              <a:gd name="connsiteY0" fmla="*/ 838 h 3874447"/>
              <a:gd name="connsiteX1" fmla="*/ 5380242 w 5380242"/>
              <a:gd name="connsiteY1" fmla="*/ 0 h 3874447"/>
              <a:gd name="connsiteX2" fmla="*/ 4853169 w 5380242"/>
              <a:gd name="connsiteY2" fmla="*/ 3874447 h 3874447"/>
              <a:gd name="connsiteX3" fmla="*/ 0 w 5380242"/>
              <a:gd name="connsiteY3" fmla="*/ 3867159 h 3874447"/>
              <a:gd name="connsiteX4" fmla="*/ 0 w 5380242"/>
              <a:gd name="connsiteY4" fmla="*/ 838 h 3874447"/>
              <a:gd name="connsiteX0" fmla="*/ 0 w 5380242"/>
              <a:gd name="connsiteY0" fmla="*/ 838 h 3874447"/>
              <a:gd name="connsiteX1" fmla="*/ 5380242 w 5380242"/>
              <a:gd name="connsiteY1" fmla="*/ 0 h 3874447"/>
              <a:gd name="connsiteX2" fmla="*/ 4894420 w 5380242"/>
              <a:gd name="connsiteY2" fmla="*/ 3874447 h 3874447"/>
              <a:gd name="connsiteX3" fmla="*/ 0 w 5380242"/>
              <a:gd name="connsiteY3" fmla="*/ 3867159 h 3874447"/>
              <a:gd name="connsiteX4" fmla="*/ 0 w 5380242"/>
              <a:gd name="connsiteY4" fmla="*/ 838 h 3874447"/>
              <a:gd name="connsiteX0" fmla="*/ 0 w 5380242"/>
              <a:gd name="connsiteY0" fmla="*/ 838 h 3867159"/>
              <a:gd name="connsiteX1" fmla="*/ 5380242 w 5380242"/>
              <a:gd name="connsiteY1" fmla="*/ 0 h 3867159"/>
              <a:gd name="connsiteX2" fmla="*/ 4887545 w 5380242"/>
              <a:gd name="connsiteY2" fmla="*/ 3861857 h 3867159"/>
              <a:gd name="connsiteX3" fmla="*/ 0 w 5380242"/>
              <a:gd name="connsiteY3" fmla="*/ 3867159 h 3867159"/>
              <a:gd name="connsiteX4" fmla="*/ 0 w 5380242"/>
              <a:gd name="connsiteY4" fmla="*/ 838 h 3867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80242" h="3867159">
                <a:moveTo>
                  <a:pt x="0" y="838"/>
                </a:moveTo>
                <a:lnTo>
                  <a:pt x="5380242" y="0"/>
                </a:lnTo>
                <a:lnTo>
                  <a:pt x="4887545" y="3861857"/>
                </a:lnTo>
                <a:lnTo>
                  <a:pt x="0" y="3867159"/>
                </a:lnTo>
                <a:lnTo>
                  <a:pt x="0" y="838"/>
                </a:lnTo>
                <a:close/>
              </a:path>
            </a:pathLst>
          </a:custGeo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80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nb-NO"/>
              <a:t>Chapter page image</a:t>
            </a:r>
          </a:p>
        </p:txBody>
      </p:sp>
    </p:spTree>
    <p:extLst>
      <p:ext uri="{BB962C8B-B14F-4D97-AF65-F5344CB8AC3E}">
        <p14:creationId xmlns:p14="http://schemas.microsoft.com/office/powerpoint/2010/main" val="35028581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6" orient="horz" pos="4042">
          <p15:clr>
            <a:srgbClr val="FBAE40"/>
          </p15:clr>
        </p15:guide>
        <p15:guide id="7" orient="horz" pos="119">
          <p15:clr>
            <a:srgbClr val="FBAE40"/>
          </p15:clr>
        </p15:guide>
        <p15:guide id="9" pos="506">
          <p15:clr>
            <a:srgbClr val="FBAE40"/>
          </p15:clr>
        </p15:guide>
        <p15:guide id="10" orient="horz" pos="1071">
          <p15:clr>
            <a:srgbClr val="FBAE40"/>
          </p15:clr>
        </p15:guide>
        <p15:guide id="11" pos="257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divider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e 6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292"/>
          <a:stretch/>
        </p:blipFill>
        <p:spPr>
          <a:xfrm>
            <a:off x="2501462" y="-1"/>
            <a:ext cx="9690539" cy="6858001"/>
          </a:xfrm>
          <a:prstGeom prst="rect">
            <a:avLst/>
          </a:prstGeom>
        </p:spPr>
      </p:pic>
      <p:sp>
        <p:nvSpPr>
          <p:cNvPr id="9" name="Plassholder for tekst 2"/>
          <p:cNvSpPr>
            <a:spLocks noGrp="1"/>
          </p:cNvSpPr>
          <p:nvPr>
            <p:ph type="body" sz="quarter" idx="10" hasCustomPrompt="1"/>
          </p:nvPr>
        </p:nvSpPr>
        <p:spPr>
          <a:xfrm>
            <a:off x="1113323" y="1039528"/>
            <a:ext cx="9907604" cy="4783756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80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nb-NO"/>
              <a:t>Chapter page light</a:t>
            </a:r>
          </a:p>
        </p:txBody>
      </p:sp>
      <p:grpSp>
        <p:nvGrpSpPr>
          <p:cNvPr id="10" name="Gruppe 9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1" name="Rektangel 10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2" name="Bilde 11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67" userDrawn="1">
          <p15:clr>
            <a:srgbClr val="FBAE40"/>
          </p15:clr>
        </p15:guide>
        <p15:guide id="2" pos="756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consultant and costum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3563857-6884-904F-8D70-C6F8FE8424F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9716" y="0"/>
            <a:ext cx="12216581" cy="6877620"/>
          </a:xfrm>
          <a:prstGeom prst="rect">
            <a:avLst/>
          </a:prstGeom>
        </p:spPr>
      </p:pic>
      <p:pic>
        <p:nvPicPr>
          <p:cNvPr id="9" name="Bilde 8">
            <a:extLst>
              <a:ext uri="{FF2B5EF4-FFF2-40B4-BE49-F238E27FC236}">
                <a16:creationId xmlns:a16="http://schemas.microsoft.com/office/drawing/2014/main" id="{60BA05EA-05FA-3940-BE64-8961FA89166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75000"/>
          </a:blip>
          <a:stretch>
            <a:fillRect/>
          </a:stretch>
        </p:blipFill>
        <p:spPr>
          <a:xfrm>
            <a:off x="6054791" y="0"/>
            <a:ext cx="6164487" cy="6877620"/>
          </a:xfrm>
          <a:prstGeom prst="rect">
            <a:avLst/>
          </a:prstGeom>
        </p:spPr>
      </p:pic>
      <p:pic>
        <p:nvPicPr>
          <p:cNvPr id="10" name="Bilde 9">
            <a:extLst>
              <a:ext uri="{FF2B5EF4-FFF2-40B4-BE49-F238E27FC236}">
                <a16:creationId xmlns:a16="http://schemas.microsoft.com/office/drawing/2014/main" id="{3279F662-F662-534E-80B8-F019706D56F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2502" y="6067498"/>
            <a:ext cx="2666365" cy="339040"/>
          </a:xfrm>
          <a:prstGeom prst="rect">
            <a:avLst/>
          </a:prstGeom>
        </p:spPr>
      </p:pic>
      <p:sp>
        <p:nvSpPr>
          <p:cNvPr id="11" name="Text Placeholder 24">
            <a:extLst>
              <a:ext uri="{FF2B5EF4-FFF2-40B4-BE49-F238E27FC236}">
                <a16:creationId xmlns:a16="http://schemas.microsoft.com/office/drawing/2014/main" id="{A6038288-35EA-644E-BC7D-1BA80BCA721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91910" y="1148156"/>
            <a:ext cx="5151574" cy="3488834"/>
          </a:xfrm>
          <a:custGeom>
            <a:avLst/>
            <a:gdLst>
              <a:gd name="connsiteX0" fmla="*/ 0 w 5233706"/>
              <a:gd name="connsiteY0" fmla="*/ 0 h 3443597"/>
              <a:gd name="connsiteX1" fmla="*/ 5233706 w 5233706"/>
              <a:gd name="connsiteY1" fmla="*/ 0 h 3443597"/>
              <a:gd name="connsiteX2" fmla="*/ 5233706 w 5233706"/>
              <a:gd name="connsiteY2" fmla="*/ 3443597 h 3443597"/>
              <a:gd name="connsiteX3" fmla="*/ 0 w 5233706"/>
              <a:gd name="connsiteY3" fmla="*/ 3443597 h 3443597"/>
              <a:gd name="connsiteX4" fmla="*/ 0 w 5233706"/>
              <a:gd name="connsiteY4" fmla="*/ 0 h 3443597"/>
              <a:gd name="connsiteX0" fmla="*/ 0 w 5233706"/>
              <a:gd name="connsiteY0" fmla="*/ 0 h 3443597"/>
              <a:gd name="connsiteX1" fmla="*/ 5233706 w 5233706"/>
              <a:gd name="connsiteY1" fmla="*/ 0 h 3443597"/>
              <a:gd name="connsiteX2" fmla="*/ 5125552 w 5233706"/>
              <a:gd name="connsiteY2" fmla="*/ 3443597 h 3443597"/>
              <a:gd name="connsiteX3" fmla="*/ 0 w 5233706"/>
              <a:gd name="connsiteY3" fmla="*/ 3443597 h 3443597"/>
              <a:gd name="connsiteX4" fmla="*/ 0 w 5233706"/>
              <a:gd name="connsiteY4" fmla="*/ 0 h 3443597"/>
              <a:gd name="connsiteX0" fmla="*/ 0 w 5420519"/>
              <a:gd name="connsiteY0" fmla="*/ 0 h 3443597"/>
              <a:gd name="connsiteX1" fmla="*/ 5420519 w 5420519"/>
              <a:gd name="connsiteY1" fmla="*/ 0 h 3443597"/>
              <a:gd name="connsiteX2" fmla="*/ 5125552 w 5420519"/>
              <a:gd name="connsiteY2" fmla="*/ 3443597 h 3443597"/>
              <a:gd name="connsiteX3" fmla="*/ 0 w 5420519"/>
              <a:gd name="connsiteY3" fmla="*/ 3443597 h 3443597"/>
              <a:gd name="connsiteX4" fmla="*/ 0 w 5420519"/>
              <a:gd name="connsiteY4" fmla="*/ 0 h 3443597"/>
              <a:gd name="connsiteX0" fmla="*/ 0 w 5420519"/>
              <a:gd name="connsiteY0" fmla="*/ 0 h 3984371"/>
              <a:gd name="connsiteX1" fmla="*/ 5420519 w 5420519"/>
              <a:gd name="connsiteY1" fmla="*/ 0 h 3984371"/>
              <a:gd name="connsiteX2" fmla="*/ 5066558 w 5420519"/>
              <a:gd name="connsiteY2" fmla="*/ 3984371 h 3984371"/>
              <a:gd name="connsiteX3" fmla="*/ 0 w 5420519"/>
              <a:gd name="connsiteY3" fmla="*/ 3443597 h 3984371"/>
              <a:gd name="connsiteX4" fmla="*/ 0 w 5420519"/>
              <a:gd name="connsiteY4" fmla="*/ 0 h 3984371"/>
              <a:gd name="connsiteX0" fmla="*/ 9832 w 5430351"/>
              <a:gd name="connsiteY0" fmla="*/ 0 h 3984371"/>
              <a:gd name="connsiteX1" fmla="*/ 5430351 w 5430351"/>
              <a:gd name="connsiteY1" fmla="*/ 0 h 3984371"/>
              <a:gd name="connsiteX2" fmla="*/ 5076390 w 5430351"/>
              <a:gd name="connsiteY2" fmla="*/ 3984371 h 3984371"/>
              <a:gd name="connsiteX3" fmla="*/ 0 w 5430351"/>
              <a:gd name="connsiteY3" fmla="*/ 3935210 h 3984371"/>
              <a:gd name="connsiteX4" fmla="*/ 9832 w 5430351"/>
              <a:gd name="connsiteY4" fmla="*/ 0 h 3984371"/>
              <a:gd name="connsiteX0" fmla="*/ 9832 w 5430351"/>
              <a:gd name="connsiteY0" fmla="*/ 0 h 3984371"/>
              <a:gd name="connsiteX1" fmla="*/ 5430351 w 5430351"/>
              <a:gd name="connsiteY1" fmla="*/ 0 h 3984371"/>
              <a:gd name="connsiteX2" fmla="*/ 5076390 w 5430351"/>
              <a:gd name="connsiteY2" fmla="*/ 3984371 h 3984371"/>
              <a:gd name="connsiteX3" fmla="*/ 0 w 5430351"/>
              <a:gd name="connsiteY3" fmla="*/ 3974539 h 3984371"/>
              <a:gd name="connsiteX4" fmla="*/ 9832 w 5430351"/>
              <a:gd name="connsiteY4" fmla="*/ 0 h 3984371"/>
              <a:gd name="connsiteX0" fmla="*/ 9832 w 5430351"/>
              <a:gd name="connsiteY0" fmla="*/ 0 h 3994203"/>
              <a:gd name="connsiteX1" fmla="*/ 5430351 w 5430351"/>
              <a:gd name="connsiteY1" fmla="*/ 0 h 3994203"/>
              <a:gd name="connsiteX2" fmla="*/ 5076390 w 5430351"/>
              <a:gd name="connsiteY2" fmla="*/ 3984371 h 3994203"/>
              <a:gd name="connsiteX3" fmla="*/ 0 w 5430351"/>
              <a:gd name="connsiteY3" fmla="*/ 3994203 h 3994203"/>
              <a:gd name="connsiteX4" fmla="*/ 9832 w 5430351"/>
              <a:gd name="connsiteY4" fmla="*/ 0 h 3994203"/>
              <a:gd name="connsiteX0" fmla="*/ 9832 w 5430351"/>
              <a:gd name="connsiteY0" fmla="*/ 0 h 4004035"/>
              <a:gd name="connsiteX1" fmla="*/ 5430351 w 5430351"/>
              <a:gd name="connsiteY1" fmla="*/ 0 h 4004035"/>
              <a:gd name="connsiteX2" fmla="*/ 5066558 w 5430351"/>
              <a:gd name="connsiteY2" fmla="*/ 4004035 h 4004035"/>
              <a:gd name="connsiteX3" fmla="*/ 0 w 5430351"/>
              <a:gd name="connsiteY3" fmla="*/ 3994203 h 4004035"/>
              <a:gd name="connsiteX4" fmla="*/ 9832 w 5430351"/>
              <a:gd name="connsiteY4" fmla="*/ 0 h 4004035"/>
              <a:gd name="connsiteX0" fmla="*/ 9832 w 5430351"/>
              <a:gd name="connsiteY0" fmla="*/ 0 h 4013867"/>
              <a:gd name="connsiteX1" fmla="*/ 5430351 w 5430351"/>
              <a:gd name="connsiteY1" fmla="*/ 0 h 4013867"/>
              <a:gd name="connsiteX2" fmla="*/ 5027229 w 5430351"/>
              <a:gd name="connsiteY2" fmla="*/ 4013867 h 4013867"/>
              <a:gd name="connsiteX3" fmla="*/ 0 w 5430351"/>
              <a:gd name="connsiteY3" fmla="*/ 3994203 h 4013867"/>
              <a:gd name="connsiteX4" fmla="*/ 9832 w 5430351"/>
              <a:gd name="connsiteY4" fmla="*/ 0 h 4013867"/>
              <a:gd name="connsiteX0" fmla="*/ 9832 w 5430351"/>
              <a:gd name="connsiteY0" fmla="*/ 0 h 3994203"/>
              <a:gd name="connsiteX1" fmla="*/ 5430351 w 5430351"/>
              <a:gd name="connsiteY1" fmla="*/ 0 h 3994203"/>
              <a:gd name="connsiteX2" fmla="*/ 5027229 w 5430351"/>
              <a:gd name="connsiteY2" fmla="*/ 3994203 h 3994203"/>
              <a:gd name="connsiteX3" fmla="*/ 0 w 5430351"/>
              <a:gd name="connsiteY3" fmla="*/ 3994203 h 3994203"/>
              <a:gd name="connsiteX4" fmla="*/ 9832 w 5430351"/>
              <a:gd name="connsiteY4" fmla="*/ 0 h 3994203"/>
              <a:gd name="connsiteX0" fmla="*/ 436 w 5420955"/>
              <a:gd name="connsiteY0" fmla="*/ 0 h 4004035"/>
              <a:gd name="connsiteX1" fmla="*/ 5420955 w 5420955"/>
              <a:gd name="connsiteY1" fmla="*/ 0 h 4004035"/>
              <a:gd name="connsiteX2" fmla="*/ 5017833 w 5420955"/>
              <a:gd name="connsiteY2" fmla="*/ 3994203 h 4004035"/>
              <a:gd name="connsiteX3" fmla="*/ 10269 w 5420955"/>
              <a:gd name="connsiteY3" fmla="*/ 4004035 h 4004035"/>
              <a:gd name="connsiteX4" fmla="*/ 436 w 5420955"/>
              <a:gd name="connsiteY4" fmla="*/ 0 h 4004035"/>
              <a:gd name="connsiteX0" fmla="*/ 436 w 5420955"/>
              <a:gd name="connsiteY0" fmla="*/ 0 h 4004035"/>
              <a:gd name="connsiteX1" fmla="*/ 5420955 w 5420955"/>
              <a:gd name="connsiteY1" fmla="*/ 0 h 4004035"/>
              <a:gd name="connsiteX2" fmla="*/ 4693369 w 5420955"/>
              <a:gd name="connsiteY2" fmla="*/ 4004035 h 4004035"/>
              <a:gd name="connsiteX3" fmla="*/ 10269 w 5420955"/>
              <a:gd name="connsiteY3" fmla="*/ 4004035 h 4004035"/>
              <a:gd name="connsiteX4" fmla="*/ 436 w 5420955"/>
              <a:gd name="connsiteY4" fmla="*/ 0 h 4004035"/>
              <a:gd name="connsiteX0" fmla="*/ 436 w 5273471"/>
              <a:gd name="connsiteY0" fmla="*/ 0 h 4004035"/>
              <a:gd name="connsiteX1" fmla="*/ 5273471 w 5273471"/>
              <a:gd name="connsiteY1" fmla="*/ 0 h 4004035"/>
              <a:gd name="connsiteX2" fmla="*/ 4693369 w 5273471"/>
              <a:gd name="connsiteY2" fmla="*/ 4004035 h 4004035"/>
              <a:gd name="connsiteX3" fmla="*/ 10269 w 5273471"/>
              <a:gd name="connsiteY3" fmla="*/ 4004035 h 4004035"/>
              <a:gd name="connsiteX4" fmla="*/ 436 w 5273471"/>
              <a:gd name="connsiteY4" fmla="*/ 0 h 4004035"/>
              <a:gd name="connsiteX0" fmla="*/ 436 w 5175148"/>
              <a:gd name="connsiteY0" fmla="*/ 0 h 4004035"/>
              <a:gd name="connsiteX1" fmla="*/ 5175148 w 5175148"/>
              <a:gd name="connsiteY1" fmla="*/ 0 h 4004035"/>
              <a:gd name="connsiteX2" fmla="*/ 4693369 w 5175148"/>
              <a:gd name="connsiteY2" fmla="*/ 4004035 h 4004035"/>
              <a:gd name="connsiteX3" fmla="*/ 10269 w 5175148"/>
              <a:gd name="connsiteY3" fmla="*/ 4004035 h 4004035"/>
              <a:gd name="connsiteX4" fmla="*/ 436 w 5175148"/>
              <a:gd name="connsiteY4" fmla="*/ 0 h 4004035"/>
              <a:gd name="connsiteX0" fmla="*/ 436 w 5116155"/>
              <a:gd name="connsiteY0" fmla="*/ 0 h 4004035"/>
              <a:gd name="connsiteX1" fmla="*/ 5116155 w 5116155"/>
              <a:gd name="connsiteY1" fmla="*/ 9832 h 4004035"/>
              <a:gd name="connsiteX2" fmla="*/ 4693369 w 5116155"/>
              <a:gd name="connsiteY2" fmla="*/ 4004035 h 4004035"/>
              <a:gd name="connsiteX3" fmla="*/ 10269 w 5116155"/>
              <a:gd name="connsiteY3" fmla="*/ 4004035 h 4004035"/>
              <a:gd name="connsiteX4" fmla="*/ 436 w 5116155"/>
              <a:gd name="connsiteY4" fmla="*/ 0 h 4004035"/>
              <a:gd name="connsiteX0" fmla="*/ 436 w 5116155"/>
              <a:gd name="connsiteY0" fmla="*/ 0 h 4004035"/>
              <a:gd name="connsiteX1" fmla="*/ 5116155 w 5116155"/>
              <a:gd name="connsiteY1" fmla="*/ 9832 h 4004035"/>
              <a:gd name="connsiteX2" fmla="*/ 4663872 w 5116155"/>
              <a:gd name="connsiteY2" fmla="*/ 4004035 h 4004035"/>
              <a:gd name="connsiteX3" fmla="*/ 10269 w 5116155"/>
              <a:gd name="connsiteY3" fmla="*/ 4004035 h 4004035"/>
              <a:gd name="connsiteX4" fmla="*/ 436 w 5116155"/>
              <a:gd name="connsiteY4" fmla="*/ 0 h 4004035"/>
              <a:gd name="connsiteX0" fmla="*/ 436 w 5116155"/>
              <a:gd name="connsiteY0" fmla="*/ 0 h 4004035"/>
              <a:gd name="connsiteX1" fmla="*/ 5116155 w 5116155"/>
              <a:gd name="connsiteY1" fmla="*/ 9832 h 4004035"/>
              <a:gd name="connsiteX2" fmla="*/ 4663872 w 5116155"/>
              <a:gd name="connsiteY2" fmla="*/ 4004035 h 4004035"/>
              <a:gd name="connsiteX3" fmla="*/ 10269 w 5116155"/>
              <a:gd name="connsiteY3" fmla="*/ 4004035 h 4004035"/>
              <a:gd name="connsiteX4" fmla="*/ 436 w 5116155"/>
              <a:gd name="connsiteY4" fmla="*/ 0 h 4004035"/>
              <a:gd name="connsiteX0" fmla="*/ 436 w 5116155"/>
              <a:gd name="connsiteY0" fmla="*/ 0 h 4004035"/>
              <a:gd name="connsiteX1" fmla="*/ 5116155 w 5116155"/>
              <a:gd name="connsiteY1" fmla="*/ 9832 h 4004035"/>
              <a:gd name="connsiteX2" fmla="*/ 4663872 w 5116155"/>
              <a:gd name="connsiteY2" fmla="*/ 4004035 h 4004035"/>
              <a:gd name="connsiteX3" fmla="*/ 10269 w 5116155"/>
              <a:gd name="connsiteY3" fmla="*/ 4004035 h 4004035"/>
              <a:gd name="connsiteX4" fmla="*/ 436 w 5116155"/>
              <a:gd name="connsiteY4" fmla="*/ 0 h 4004035"/>
              <a:gd name="connsiteX0" fmla="*/ 436 w 4758645"/>
              <a:gd name="connsiteY0" fmla="*/ 0 h 4004035"/>
              <a:gd name="connsiteX1" fmla="*/ 4758645 w 4758645"/>
              <a:gd name="connsiteY1" fmla="*/ 9832 h 4004035"/>
              <a:gd name="connsiteX2" fmla="*/ 4663872 w 4758645"/>
              <a:gd name="connsiteY2" fmla="*/ 4004035 h 4004035"/>
              <a:gd name="connsiteX3" fmla="*/ 10269 w 4758645"/>
              <a:gd name="connsiteY3" fmla="*/ 4004035 h 4004035"/>
              <a:gd name="connsiteX4" fmla="*/ 436 w 4758645"/>
              <a:gd name="connsiteY4" fmla="*/ 0 h 4004035"/>
              <a:gd name="connsiteX0" fmla="*/ 436 w 4771933"/>
              <a:gd name="connsiteY0" fmla="*/ 0 h 4004035"/>
              <a:gd name="connsiteX1" fmla="*/ 4758645 w 4771933"/>
              <a:gd name="connsiteY1" fmla="*/ 9832 h 4004035"/>
              <a:gd name="connsiteX2" fmla="*/ 4663872 w 4771933"/>
              <a:gd name="connsiteY2" fmla="*/ 4004035 h 4004035"/>
              <a:gd name="connsiteX3" fmla="*/ 10269 w 4771933"/>
              <a:gd name="connsiteY3" fmla="*/ 4004035 h 4004035"/>
              <a:gd name="connsiteX4" fmla="*/ 436 w 4771933"/>
              <a:gd name="connsiteY4" fmla="*/ 0 h 4004035"/>
              <a:gd name="connsiteX0" fmla="*/ 436 w 4923716"/>
              <a:gd name="connsiteY0" fmla="*/ 0 h 4031536"/>
              <a:gd name="connsiteX1" fmla="*/ 4758645 w 4923716"/>
              <a:gd name="connsiteY1" fmla="*/ 9832 h 4031536"/>
              <a:gd name="connsiteX2" fmla="*/ 4877003 w 4923716"/>
              <a:gd name="connsiteY2" fmla="*/ 4031536 h 4031536"/>
              <a:gd name="connsiteX3" fmla="*/ 10269 w 4923716"/>
              <a:gd name="connsiteY3" fmla="*/ 4004035 h 4031536"/>
              <a:gd name="connsiteX4" fmla="*/ 436 w 4923716"/>
              <a:gd name="connsiteY4" fmla="*/ 0 h 4031536"/>
              <a:gd name="connsiteX0" fmla="*/ 436 w 4877992"/>
              <a:gd name="connsiteY0" fmla="*/ 0 h 4031536"/>
              <a:gd name="connsiteX1" fmla="*/ 4758645 w 4877992"/>
              <a:gd name="connsiteY1" fmla="*/ 9832 h 4031536"/>
              <a:gd name="connsiteX2" fmla="*/ 4877003 w 4877992"/>
              <a:gd name="connsiteY2" fmla="*/ 4031536 h 4031536"/>
              <a:gd name="connsiteX3" fmla="*/ 10269 w 4877992"/>
              <a:gd name="connsiteY3" fmla="*/ 4004035 h 4031536"/>
              <a:gd name="connsiteX4" fmla="*/ 436 w 4877992"/>
              <a:gd name="connsiteY4" fmla="*/ 0 h 4031536"/>
              <a:gd name="connsiteX0" fmla="*/ 436 w 4917810"/>
              <a:gd name="connsiteY0" fmla="*/ 0 h 4031536"/>
              <a:gd name="connsiteX1" fmla="*/ 4916774 w 4917810"/>
              <a:gd name="connsiteY1" fmla="*/ 2957 h 4031536"/>
              <a:gd name="connsiteX2" fmla="*/ 4877003 w 4917810"/>
              <a:gd name="connsiteY2" fmla="*/ 4031536 h 4031536"/>
              <a:gd name="connsiteX3" fmla="*/ 10269 w 4917810"/>
              <a:gd name="connsiteY3" fmla="*/ 4004035 h 4031536"/>
              <a:gd name="connsiteX4" fmla="*/ 436 w 4917810"/>
              <a:gd name="connsiteY4" fmla="*/ 0 h 4031536"/>
              <a:gd name="connsiteX0" fmla="*/ 436 w 4919882"/>
              <a:gd name="connsiteY0" fmla="*/ 0 h 4031536"/>
              <a:gd name="connsiteX1" fmla="*/ 4916774 w 4919882"/>
              <a:gd name="connsiteY1" fmla="*/ 2957 h 4031536"/>
              <a:gd name="connsiteX2" fmla="*/ 4904503 w 4919882"/>
              <a:gd name="connsiteY2" fmla="*/ 4031536 h 4031536"/>
              <a:gd name="connsiteX3" fmla="*/ 10269 w 4919882"/>
              <a:gd name="connsiteY3" fmla="*/ 4004035 h 4031536"/>
              <a:gd name="connsiteX4" fmla="*/ 436 w 4919882"/>
              <a:gd name="connsiteY4" fmla="*/ 0 h 4031536"/>
              <a:gd name="connsiteX0" fmla="*/ 436 w 4918349"/>
              <a:gd name="connsiteY0" fmla="*/ 0 h 4024661"/>
              <a:gd name="connsiteX1" fmla="*/ 4916774 w 4918349"/>
              <a:gd name="connsiteY1" fmla="*/ 2957 h 4024661"/>
              <a:gd name="connsiteX2" fmla="*/ 4890752 w 4918349"/>
              <a:gd name="connsiteY2" fmla="*/ 4024661 h 4024661"/>
              <a:gd name="connsiteX3" fmla="*/ 10269 w 4918349"/>
              <a:gd name="connsiteY3" fmla="*/ 4004035 h 4024661"/>
              <a:gd name="connsiteX4" fmla="*/ 436 w 4918349"/>
              <a:gd name="connsiteY4" fmla="*/ 0 h 4024661"/>
              <a:gd name="connsiteX0" fmla="*/ 436 w 4918349"/>
              <a:gd name="connsiteY0" fmla="*/ 0 h 4004036"/>
              <a:gd name="connsiteX1" fmla="*/ 4916774 w 4918349"/>
              <a:gd name="connsiteY1" fmla="*/ 2957 h 4004036"/>
              <a:gd name="connsiteX2" fmla="*/ 4890752 w 4918349"/>
              <a:gd name="connsiteY2" fmla="*/ 4004036 h 4004036"/>
              <a:gd name="connsiteX3" fmla="*/ 10269 w 4918349"/>
              <a:gd name="connsiteY3" fmla="*/ 4004035 h 4004036"/>
              <a:gd name="connsiteX4" fmla="*/ 436 w 4918349"/>
              <a:gd name="connsiteY4" fmla="*/ 0 h 4004036"/>
              <a:gd name="connsiteX0" fmla="*/ 28 w 5179199"/>
              <a:gd name="connsiteY0" fmla="*/ 0 h 4010911"/>
              <a:gd name="connsiteX1" fmla="*/ 5177624 w 5179199"/>
              <a:gd name="connsiteY1" fmla="*/ 9832 h 4010911"/>
              <a:gd name="connsiteX2" fmla="*/ 5151602 w 5179199"/>
              <a:gd name="connsiteY2" fmla="*/ 4010911 h 4010911"/>
              <a:gd name="connsiteX3" fmla="*/ 271119 w 5179199"/>
              <a:gd name="connsiteY3" fmla="*/ 4010910 h 4010911"/>
              <a:gd name="connsiteX4" fmla="*/ 28 w 5179199"/>
              <a:gd name="connsiteY4" fmla="*/ 0 h 4010911"/>
              <a:gd name="connsiteX0" fmla="*/ 26 w 5179197"/>
              <a:gd name="connsiteY0" fmla="*/ 0 h 4010911"/>
              <a:gd name="connsiteX1" fmla="*/ 5177622 w 5179197"/>
              <a:gd name="connsiteY1" fmla="*/ 9832 h 4010911"/>
              <a:gd name="connsiteX2" fmla="*/ 5151600 w 5179197"/>
              <a:gd name="connsiteY2" fmla="*/ 4010911 h 4010911"/>
              <a:gd name="connsiteX3" fmla="*/ 305493 w 5179197"/>
              <a:gd name="connsiteY3" fmla="*/ 4010910 h 4010911"/>
              <a:gd name="connsiteX4" fmla="*/ 26 w 5179197"/>
              <a:gd name="connsiteY4" fmla="*/ 0 h 4010911"/>
              <a:gd name="connsiteX0" fmla="*/ 40 w 5179211"/>
              <a:gd name="connsiteY0" fmla="*/ 0 h 4010911"/>
              <a:gd name="connsiteX1" fmla="*/ 5177636 w 5179211"/>
              <a:gd name="connsiteY1" fmla="*/ 9832 h 4010911"/>
              <a:gd name="connsiteX2" fmla="*/ 5151614 w 5179211"/>
              <a:gd name="connsiteY2" fmla="*/ 4010911 h 4010911"/>
              <a:gd name="connsiteX3" fmla="*/ 305507 w 5179211"/>
              <a:gd name="connsiteY3" fmla="*/ 4010910 h 4010911"/>
              <a:gd name="connsiteX4" fmla="*/ 40 w 5179211"/>
              <a:gd name="connsiteY4" fmla="*/ 0 h 4010911"/>
              <a:gd name="connsiteX0" fmla="*/ 0 w 5179171"/>
              <a:gd name="connsiteY0" fmla="*/ 0 h 4010911"/>
              <a:gd name="connsiteX1" fmla="*/ 5177596 w 5179171"/>
              <a:gd name="connsiteY1" fmla="*/ 9832 h 4010911"/>
              <a:gd name="connsiteX2" fmla="*/ 5151574 w 5179171"/>
              <a:gd name="connsiteY2" fmla="*/ 4010911 h 4010911"/>
              <a:gd name="connsiteX3" fmla="*/ 305467 w 5179171"/>
              <a:gd name="connsiteY3" fmla="*/ 4010910 h 4010911"/>
              <a:gd name="connsiteX4" fmla="*/ 0 w 5179171"/>
              <a:gd name="connsiteY4" fmla="*/ 0 h 4010911"/>
              <a:gd name="connsiteX0" fmla="*/ 0 w 5179171"/>
              <a:gd name="connsiteY0" fmla="*/ 0 h 4010911"/>
              <a:gd name="connsiteX1" fmla="*/ 5177596 w 5179171"/>
              <a:gd name="connsiteY1" fmla="*/ 9832 h 4010911"/>
              <a:gd name="connsiteX2" fmla="*/ 5151574 w 5179171"/>
              <a:gd name="connsiteY2" fmla="*/ 4010911 h 4010911"/>
              <a:gd name="connsiteX3" fmla="*/ 346718 w 5179171"/>
              <a:gd name="connsiteY3" fmla="*/ 4010910 h 4010911"/>
              <a:gd name="connsiteX4" fmla="*/ 0 w 5179171"/>
              <a:gd name="connsiteY4" fmla="*/ 0 h 4010911"/>
              <a:gd name="connsiteX0" fmla="*/ 0 w 5179171"/>
              <a:gd name="connsiteY0" fmla="*/ 0 h 4017785"/>
              <a:gd name="connsiteX1" fmla="*/ 5177596 w 5179171"/>
              <a:gd name="connsiteY1" fmla="*/ 9832 h 4017785"/>
              <a:gd name="connsiteX2" fmla="*/ 5151574 w 5179171"/>
              <a:gd name="connsiteY2" fmla="*/ 4010911 h 4017785"/>
              <a:gd name="connsiteX3" fmla="*/ 422345 w 5179171"/>
              <a:gd name="connsiteY3" fmla="*/ 4017785 h 4017785"/>
              <a:gd name="connsiteX4" fmla="*/ 0 w 5179171"/>
              <a:gd name="connsiteY4" fmla="*/ 0 h 4017785"/>
              <a:gd name="connsiteX0" fmla="*/ 0 w 5179171"/>
              <a:gd name="connsiteY0" fmla="*/ 0 h 4017785"/>
              <a:gd name="connsiteX1" fmla="*/ 5177596 w 5179171"/>
              <a:gd name="connsiteY1" fmla="*/ 9832 h 4017785"/>
              <a:gd name="connsiteX2" fmla="*/ 5151574 w 5179171"/>
              <a:gd name="connsiteY2" fmla="*/ 4010911 h 4017785"/>
              <a:gd name="connsiteX3" fmla="*/ 422345 w 5179171"/>
              <a:gd name="connsiteY3" fmla="*/ 4017785 h 4017785"/>
              <a:gd name="connsiteX4" fmla="*/ 0 w 5179171"/>
              <a:gd name="connsiteY4" fmla="*/ 0 h 4017785"/>
              <a:gd name="connsiteX0" fmla="*/ 0 w 5158902"/>
              <a:gd name="connsiteY0" fmla="*/ 0 h 4017785"/>
              <a:gd name="connsiteX1" fmla="*/ 5150095 w 5158902"/>
              <a:gd name="connsiteY1" fmla="*/ 9832 h 4017785"/>
              <a:gd name="connsiteX2" fmla="*/ 5151574 w 5158902"/>
              <a:gd name="connsiteY2" fmla="*/ 4010911 h 4017785"/>
              <a:gd name="connsiteX3" fmla="*/ 422345 w 5158902"/>
              <a:gd name="connsiteY3" fmla="*/ 4017785 h 4017785"/>
              <a:gd name="connsiteX4" fmla="*/ 0 w 5158902"/>
              <a:gd name="connsiteY4" fmla="*/ 0 h 4017785"/>
              <a:gd name="connsiteX0" fmla="*/ 0 w 5157205"/>
              <a:gd name="connsiteY0" fmla="*/ 0 h 4017785"/>
              <a:gd name="connsiteX1" fmla="*/ 5150095 w 5157205"/>
              <a:gd name="connsiteY1" fmla="*/ 9832 h 4017785"/>
              <a:gd name="connsiteX2" fmla="*/ 5151574 w 5157205"/>
              <a:gd name="connsiteY2" fmla="*/ 4010911 h 4017785"/>
              <a:gd name="connsiteX3" fmla="*/ 422345 w 5157205"/>
              <a:gd name="connsiteY3" fmla="*/ 4017785 h 4017785"/>
              <a:gd name="connsiteX4" fmla="*/ 0 w 5157205"/>
              <a:gd name="connsiteY4" fmla="*/ 0 h 4017785"/>
              <a:gd name="connsiteX0" fmla="*/ 0 w 5151574"/>
              <a:gd name="connsiteY0" fmla="*/ 0 h 4017785"/>
              <a:gd name="connsiteX1" fmla="*/ 5150095 w 5151574"/>
              <a:gd name="connsiteY1" fmla="*/ 9832 h 4017785"/>
              <a:gd name="connsiteX2" fmla="*/ 5151574 w 5151574"/>
              <a:gd name="connsiteY2" fmla="*/ 4010911 h 4017785"/>
              <a:gd name="connsiteX3" fmla="*/ 422345 w 5151574"/>
              <a:gd name="connsiteY3" fmla="*/ 4017785 h 4017785"/>
              <a:gd name="connsiteX4" fmla="*/ 0 w 5151574"/>
              <a:gd name="connsiteY4" fmla="*/ 0 h 4017785"/>
              <a:gd name="connsiteX0" fmla="*/ 0 w 5151574"/>
              <a:gd name="connsiteY0" fmla="*/ 0 h 4022572"/>
              <a:gd name="connsiteX1" fmla="*/ 5150095 w 5151574"/>
              <a:gd name="connsiteY1" fmla="*/ 9832 h 4022572"/>
              <a:gd name="connsiteX2" fmla="*/ 5151574 w 5151574"/>
              <a:gd name="connsiteY2" fmla="*/ 4010911 h 4022572"/>
              <a:gd name="connsiteX3" fmla="*/ 422345 w 5151574"/>
              <a:gd name="connsiteY3" fmla="*/ 4017785 h 4022572"/>
              <a:gd name="connsiteX4" fmla="*/ 0 w 5151574"/>
              <a:gd name="connsiteY4" fmla="*/ 0 h 4022572"/>
              <a:gd name="connsiteX0" fmla="*/ 0 w 5151574"/>
              <a:gd name="connsiteY0" fmla="*/ 0 h 4022572"/>
              <a:gd name="connsiteX1" fmla="*/ 5150095 w 5151574"/>
              <a:gd name="connsiteY1" fmla="*/ 9832 h 4022572"/>
              <a:gd name="connsiteX2" fmla="*/ 5151574 w 5151574"/>
              <a:gd name="connsiteY2" fmla="*/ 4010911 h 4022572"/>
              <a:gd name="connsiteX3" fmla="*/ 381094 w 5151574"/>
              <a:gd name="connsiteY3" fmla="*/ 4017785 h 4022572"/>
              <a:gd name="connsiteX4" fmla="*/ 0 w 5151574"/>
              <a:gd name="connsiteY4" fmla="*/ 0 h 4022572"/>
              <a:gd name="connsiteX0" fmla="*/ 0 w 5151574"/>
              <a:gd name="connsiteY0" fmla="*/ 0 h 4022572"/>
              <a:gd name="connsiteX1" fmla="*/ 5150095 w 5151574"/>
              <a:gd name="connsiteY1" fmla="*/ 9832 h 4022572"/>
              <a:gd name="connsiteX2" fmla="*/ 5151574 w 5151574"/>
              <a:gd name="connsiteY2" fmla="*/ 4010911 h 4022572"/>
              <a:gd name="connsiteX3" fmla="*/ 381094 w 5151574"/>
              <a:gd name="connsiteY3" fmla="*/ 4017785 h 4022572"/>
              <a:gd name="connsiteX4" fmla="*/ 0 w 5151574"/>
              <a:gd name="connsiteY4" fmla="*/ 0 h 4022572"/>
              <a:gd name="connsiteX0" fmla="*/ 0 w 5151574"/>
              <a:gd name="connsiteY0" fmla="*/ 0 h 4022572"/>
              <a:gd name="connsiteX1" fmla="*/ 5150095 w 5151574"/>
              <a:gd name="connsiteY1" fmla="*/ 9832 h 4022572"/>
              <a:gd name="connsiteX2" fmla="*/ 5151574 w 5151574"/>
              <a:gd name="connsiteY2" fmla="*/ 4010911 h 4022572"/>
              <a:gd name="connsiteX3" fmla="*/ 326093 w 5151574"/>
              <a:gd name="connsiteY3" fmla="*/ 4017785 h 4022572"/>
              <a:gd name="connsiteX4" fmla="*/ 0 w 5151574"/>
              <a:gd name="connsiteY4" fmla="*/ 0 h 40225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51574" h="4022572">
                <a:moveTo>
                  <a:pt x="0" y="0"/>
                </a:moveTo>
                <a:lnTo>
                  <a:pt x="5150095" y="9832"/>
                </a:lnTo>
                <a:cubicBezTo>
                  <a:pt x="5150588" y="28071"/>
                  <a:pt x="5151081" y="4009526"/>
                  <a:pt x="5151574" y="4010911"/>
                </a:cubicBezTo>
                <a:cubicBezTo>
                  <a:pt x="5149582" y="4033828"/>
                  <a:pt x="1902503" y="4015494"/>
                  <a:pt x="326093" y="4017785"/>
                </a:cubicBezTo>
                <a:cubicBezTo>
                  <a:pt x="322495" y="4039808"/>
                  <a:pt x="120476" y="1407990"/>
                  <a:pt x="0" y="0"/>
                </a:cubicBezTo>
                <a:close/>
              </a:path>
            </a:pathLst>
          </a:custGeom>
        </p:spPr>
        <p:txBody>
          <a:bodyPr anchor="t">
            <a:normAutofit/>
          </a:bodyPr>
          <a:lstStyle>
            <a:lvl1pPr marL="0" indent="0" algn="r">
              <a:lnSpc>
                <a:spcPts val="6000"/>
              </a:lnSpc>
              <a:spcBef>
                <a:spcPts val="0"/>
              </a:spcBef>
              <a:buNone/>
              <a:defRPr sz="6500" b="1" baseline="0">
                <a:solidFill>
                  <a:schemeClr val="bg1"/>
                </a:solidFill>
                <a:latin typeface="+mn-lt"/>
                <a:ea typeface="Calibri" charset="0"/>
                <a:cs typeface="Calibri" charset="0"/>
              </a:defRPr>
            </a:lvl1pPr>
            <a:lvl2pPr marL="3429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2pPr>
            <a:lvl3pPr marL="6858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3pPr>
            <a:lvl4pPr marL="10287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4pPr>
            <a:lvl5pPr marL="13716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5pPr>
          </a:lstStyle>
          <a:p>
            <a:pPr lvl="0"/>
            <a:r>
              <a:rPr lang="en-US"/>
              <a:t>Enter presentation</a:t>
            </a:r>
          </a:p>
        </p:txBody>
      </p:sp>
      <p:sp>
        <p:nvSpPr>
          <p:cNvPr id="12" name="Text Placeholder 28">
            <a:extLst>
              <a:ext uri="{FF2B5EF4-FFF2-40B4-BE49-F238E27FC236}">
                <a16:creationId xmlns:a16="http://schemas.microsoft.com/office/drawing/2014/main" id="{81B224C6-1A6D-A54D-877A-1BC1768A50C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104237" y="5071879"/>
            <a:ext cx="4613145" cy="5061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lnSpc>
                <a:spcPct val="100000"/>
              </a:lnSpc>
              <a:buNone/>
              <a:defRPr sz="2800" baseline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3429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2pPr>
            <a:lvl3pPr marL="6858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3pPr>
            <a:lvl4pPr marL="10287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4pPr>
            <a:lvl5pPr marL="13716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5pPr>
          </a:lstStyle>
          <a:p>
            <a:pPr lvl="0"/>
            <a:r>
              <a:rPr lang="en-US" err="1"/>
              <a:t>Name/Subtitle</a:t>
            </a:r>
            <a:endParaRPr lang="en-US"/>
          </a:p>
        </p:txBody>
      </p:sp>
      <p:sp>
        <p:nvSpPr>
          <p:cNvPr id="13" name="Text Placeholder 28">
            <a:extLst>
              <a:ext uri="{FF2B5EF4-FFF2-40B4-BE49-F238E27FC236}">
                <a16:creationId xmlns:a16="http://schemas.microsoft.com/office/drawing/2014/main" id="{E797069B-85E2-9349-8973-8C1D93E1C72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036095" y="5520863"/>
            <a:ext cx="2681287" cy="32904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800" baseline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3429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2pPr>
            <a:lvl3pPr marL="6858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3pPr>
            <a:lvl4pPr marL="10287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4pPr>
            <a:lvl5pPr marL="13716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5pPr>
          </a:lstStyle>
          <a:p>
            <a:pPr lvl="0"/>
            <a:r>
              <a:rPr lang="en-US"/>
              <a:t>XX.XX. 20XX</a:t>
            </a:r>
          </a:p>
        </p:txBody>
      </p:sp>
    </p:spTree>
    <p:extLst>
      <p:ext uri="{BB962C8B-B14F-4D97-AF65-F5344CB8AC3E}">
        <p14:creationId xmlns:p14="http://schemas.microsoft.com/office/powerpoint/2010/main" val="802773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1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>
        <p:tmplLst>
          <p:tmpl lvl="1">
            <p:tnLst>
              <p:par>
                <p:cTn presetID="14" presetClass="entr" presetSubtype="1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10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2228">
          <p15:clr>
            <a:srgbClr val="FBAE40"/>
          </p15:clr>
        </p15:guide>
        <p15:guide id="2" pos="7423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divider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ktangel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25000"/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7" name="Bilde 6"/>
          <p:cNvPicPr>
            <a:picLocks noChangeAspect="1"/>
          </p:cNvPicPr>
          <p:nvPr userDrawn="1"/>
        </p:nvPicPr>
        <p:blipFill rotWithShape="1">
          <a:blip r:embed="rId2" cstate="screen">
            <a:alphaModFix amt="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694"/>
          <a:stretch/>
        </p:blipFill>
        <p:spPr>
          <a:xfrm>
            <a:off x="2648608" y="1"/>
            <a:ext cx="9543392" cy="6857999"/>
          </a:xfrm>
          <a:prstGeom prst="rect">
            <a:avLst/>
          </a:prstGeom>
        </p:spPr>
      </p:pic>
      <p:sp>
        <p:nvSpPr>
          <p:cNvPr id="9" name="Plassholder for tekst 2"/>
          <p:cNvSpPr>
            <a:spLocks noGrp="1"/>
          </p:cNvSpPr>
          <p:nvPr>
            <p:ph type="body" sz="quarter" idx="10" hasCustomPrompt="1"/>
          </p:nvPr>
        </p:nvSpPr>
        <p:spPr>
          <a:xfrm>
            <a:off x="1113323" y="1039528"/>
            <a:ext cx="9907604" cy="4783756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80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nb-NO"/>
              <a:t>Chapter page dark</a:t>
            </a:r>
          </a:p>
        </p:txBody>
      </p:sp>
      <p:grpSp>
        <p:nvGrpSpPr>
          <p:cNvPr id="10" name="Gruppe 9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1" name="Rektangel 10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2" name="Bilde 11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67" userDrawn="1">
          <p15:clr>
            <a:srgbClr val="FBAE40"/>
          </p15:clr>
        </p15:guide>
        <p15:guide id="2" pos="756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 page dark - with quote">
    <p:bg>
      <p:bgPr>
        <a:solidFill>
          <a:schemeClr val="bg1">
            <a:alpha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ktangel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25000"/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Plassholder for tekst 2"/>
          <p:cNvSpPr>
            <a:spLocks noGrp="1"/>
          </p:cNvSpPr>
          <p:nvPr>
            <p:ph type="body" sz="quarter" idx="10" hasCustomPrompt="1"/>
          </p:nvPr>
        </p:nvSpPr>
        <p:spPr>
          <a:xfrm>
            <a:off x="1142198" y="1039528"/>
            <a:ext cx="9907604" cy="478375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8000" b="1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nb-NO"/>
              <a:t>Break page, for instance with a ”quote”</a:t>
            </a:r>
          </a:p>
        </p:txBody>
      </p:sp>
      <p:grpSp>
        <p:nvGrpSpPr>
          <p:cNvPr id="7" name="Gruppe 6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8" name="Rektangel 7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9" name="Bilde 8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 page red - with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ktangel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7" name="Plassholder for tekst 2"/>
          <p:cNvSpPr>
            <a:spLocks noGrp="1"/>
          </p:cNvSpPr>
          <p:nvPr>
            <p:ph type="body" sz="quarter" idx="10" hasCustomPrompt="1"/>
          </p:nvPr>
        </p:nvSpPr>
        <p:spPr>
          <a:xfrm>
            <a:off x="1142198" y="1039528"/>
            <a:ext cx="9907604" cy="478375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80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nb-NO"/>
              <a:t>Break page, for instance with a ”quote”</a:t>
            </a:r>
          </a:p>
        </p:txBody>
      </p:sp>
      <p:sp>
        <p:nvSpPr>
          <p:cNvPr id="9" name="Rektangel 8"/>
          <p:cNvSpPr/>
          <p:nvPr/>
        </p:nvSpPr>
        <p:spPr>
          <a:xfrm>
            <a:off x="0" y="0"/>
            <a:ext cx="802800" cy="105238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8" name="Bilde 7">
            <a:extLst>
              <a:ext uri="{FF2B5EF4-FFF2-40B4-BE49-F238E27FC236}">
                <a16:creationId xmlns:a16="http://schemas.microsoft.com/office/drawing/2014/main" id="{2095218A-52FC-0F47-BB68-D73360A5076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5400" y="543147"/>
            <a:ext cx="432000" cy="32072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reak page red - with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e 7">
            <a:extLst>
              <a:ext uri="{FF2B5EF4-FFF2-40B4-BE49-F238E27FC236}">
                <a16:creationId xmlns:a16="http://schemas.microsoft.com/office/drawing/2014/main" id="{73927F58-E4FE-A743-BAAB-AECABBEE30A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920"/>
            <a:ext cx="12192000" cy="6858000"/>
          </a:xfrm>
          <a:prstGeom prst="rect">
            <a:avLst/>
          </a:prstGeom>
        </p:spPr>
      </p:pic>
      <p:sp>
        <p:nvSpPr>
          <p:cNvPr id="7" name="Plassholder for tekst 2"/>
          <p:cNvSpPr>
            <a:spLocks noGrp="1"/>
          </p:cNvSpPr>
          <p:nvPr>
            <p:ph type="body" sz="quarter" idx="10" hasCustomPrompt="1"/>
          </p:nvPr>
        </p:nvSpPr>
        <p:spPr>
          <a:xfrm>
            <a:off x="1142198" y="1039528"/>
            <a:ext cx="9907604" cy="478375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8000" b="1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nb-NO"/>
              <a:t>Break page, for instance with a ”quote”</a:t>
            </a:r>
          </a:p>
        </p:txBody>
      </p:sp>
      <p:grpSp>
        <p:nvGrpSpPr>
          <p:cNvPr id="10" name="Gruppe 9">
            <a:extLst>
              <a:ext uri="{FF2B5EF4-FFF2-40B4-BE49-F238E27FC236}">
                <a16:creationId xmlns:a16="http://schemas.microsoft.com/office/drawing/2014/main" id="{1A21D295-E255-4947-B1AC-5F27E9508158}"/>
              </a:ext>
            </a:extLst>
          </p:cNvPr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2" name="Rektangel 11">
              <a:extLst>
                <a:ext uri="{FF2B5EF4-FFF2-40B4-BE49-F238E27FC236}">
                  <a16:creationId xmlns:a16="http://schemas.microsoft.com/office/drawing/2014/main" id="{6B834CE5-60A3-A840-86F1-12019B2FFAC3}"/>
                </a:ext>
              </a:extLst>
            </p:cNvPr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3" name="Bilde 12">
              <a:extLst>
                <a:ext uri="{FF2B5EF4-FFF2-40B4-BE49-F238E27FC236}">
                  <a16:creationId xmlns:a16="http://schemas.microsoft.com/office/drawing/2014/main" id="{D92DE1CA-D2FE-7B41-AFDC-7FF7C034D0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9085823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e 7">
            <a:extLst>
              <a:ext uri="{FF2B5EF4-FFF2-40B4-BE49-F238E27FC236}">
                <a16:creationId xmlns:a16="http://schemas.microsoft.com/office/drawing/2014/main" id="{73927F58-E4FE-A743-BAAB-AECABBEE30A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920"/>
            <a:ext cx="12192000" cy="6858000"/>
          </a:xfrm>
          <a:prstGeom prst="rect">
            <a:avLst/>
          </a:prstGeom>
        </p:spPr>
      </p:pic>
      <p:grpSp>
        <p:nvGrpSpPr>
          <p:cNvPr id="10" name="Gruppe 9">
            <a:extLst>
              <a:ext uri="{FF2B5EF4-FFF2-40B4-BE49-F238E27FC236}">
                <a16:creationId xmlns:a16="http://schemas.microsoft.com/office/drawing/2014/main" id="{1A21D295-E255-4947-B1AC-5F27E9508158}"/>
              </a:ext>
            </a:extLst>
          </p:cNvPr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2" name="Rektangel 11">
              <a:extLst>
                <a:ext uri="{FF2B5EF4-FFF2-40B4-BE49-F238E27FC236}">
                  <a16:creationId xmlns:a16="http://schemas.microsoft.com/office/drawing/2014/main" id="{6B834CE5-60A3-A840-86F1-12019B2FFAC3}"/>
                </a:ext>
              </a:extLst>
            </p:cNvPr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3" name="Bilde 12">
              <a:extLst>
                <a:ext uri="{FF2B5EF4-FFF2-40B4-BE49-F238E27FC236}">
                  <a16:creationId xmlns:a16="http://schemas.microsoft.com/office/drawing/2014/main" id="{D92DE1CA-D2FE-7B41-AFDC-7FF7C034D0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3815477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e 4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6" name="Rektangel 5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7" name="Bilde 6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8" name="Title Placeholder 14">
            <a:extLst>
              <a:ext uri="{FF2B5EF4-FFF2-40B4-BE49-F238E27FC236}">
                <a16:creationId xmlns:a16="http://schemas.microsoft.com/office/drawing/2014/main" id="{FE6DCF48-808E-4141-BBD8-D0D5007433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3047" y="0"/>
            <a:ext cx="10278197" cy="1218457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/>
          </a:bodyPr>
          <a:lstStyle>
            <a:lvl1pPr>
              <a:defRPr sz="3600" b="1" baseline="0">
                <a:latin typeface="+mn-lt"/>
              </a:defRPr>
            </a:lvl1pPr>
          </a:lstStyle>
          <a:p>
            <a:r>
              <a:rPr lang="nb-NO"/>
              <a:t>Title</a:t>
            </a:r>
            <a:endParaRPr lang="en-US"/>
          </a:p>
        </p:txBody>
      </p:sp>
      <p:cxnSp>
        <p:nvCxnSpPr>
          <p:cNvPr id="9" name="Rett linje 8">
            <a:extLst>
              <a:ext uri="{FF2B5EF4-FFF2-40B4-BE49-F238E27FC236}">
                <a16:creationId xmlns:a16="http://schemas.microsoft.com/office/drawing/2014/main" id="{B4C7E0F2-BF4A-E04D-BA1F-A63597524E5F}"/>
              </a:ext>
            </a:extLst>
          </p:cNvPr>
          <p:cNvCxnSpPr>
            <a:cxnSpLocks/>
          </p:cNvCxnSpPr>
          <p:nvPr userDrawn="1"/>
        </p:nvCxnSpPr>
        <p:spPr>
          <a:xfrm>
            <a:off x="251012" y="3433482"/>
            <a:ext cx="11761694" cy="0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Ellipse 9">
            <a:extLst>
              <a:ext uri="{FF2B5EF4-FFF2-40B4-BE49-F238E27FC236}">
                <a16:creationId xmlns:a16="http://schemas.microsoft.com/office/drawing/2014/main" id="{CA94EEE6-3E62-2E4B-AC00-8D2A0606742D}"/>
              </a:ext>
            </a:extLst>
          </p:cNvPr>
          <p:cNvSpPr/>
          <p:nvPr userDrawn="1"/>
        </p:nvSpPr>
        <p:spPr>
          <a:xfrm>
            <a:off x="204010" y="3386480"/>
            <a:ext cx="94004" cy="9400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E730D5E6-D5D8-0441-815B-71550A8EE25A}"/>
              </a:ext>
            </a:extLst>
          </p:cNvPr>
          <p:cNvSpPr/>
          <p:nvPr userDrawn="1"/>
        </p:nvSpPr>
        <p:spPr>
          <a:xfrm>
            <a:off x="11977999" y="3386480"/>
            <a:ext cx="94004" cy="9400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" name="Plassholder for tekst 3">
            <a:extLst>
              <a:ext uri="{FF2B5EF4-FFF2-40B4-BE49-F238E27FC236}">
                <a16:creationId xmlns:a16="http://schemas.microsoft.com/office/drawing/2014/main" id="{DBD26719-FED5-C84C-99BF-7E8D4B565897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525853" y="4067987"/>
            <a:ext cx="1927126" cy="315603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buNone/>
              <a:defRPr sz="1600">
                <a:solidFill>
                  <a:schemeClr val="tx2"/>
                </a:solidFill>
              </a:defRPr>
            </a:lvl1pPr>
          </a:lstStyle>
          <a:p>
            <a:r>
              <a:rPr lang="nb-NO"/>
              <a:t>Lorem ipsum</a:t>
            </a:r>
            <a:endParaRPr/>
          </a:p>
        </p:txBody>
      </p:sp>
      <p:sp>
        <p:nvSpPr>
          <p:cNvPr id="101" name="Plassholder for tekst 3">
            <a:extLst>
              <a:ext uri="{FF2B5EF4-FFF2-40B4-BE49-F238E27FC236}">
                <a16:creationId xmlns:a16="http://schemas.microsoft.com/office/drawing/2014/main" id="{99504CE9-1161-8848-9887-22372D0E042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577335" y="3057774"/>
            <a:ext cx="923103" cy="235178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1600" b="1">
                <a:solidFill>
                  <a:schemeClr val="accent1"/>
                </a:solidFill>
              </a:defRPr>
            </a:lvl1pPr>
          </a:lstStyle>
          <a:p>
            <a:r>
              <a:rPr lang="nb-NO"/>
              <a:t>18.10.18</a:t>
            </a:r>
            <a:endParaRPr/>
          </a:p>
        </p:txBody>
      </p:sp>
      <p:sp>
        <p:nvSpPr>
          <p:cNvPr id="104" name="Plassholder for tekst 3">
            <a:extLst>
              <a:ext uri="{FF2B5EF4-FFF2-40B4-BE49-F238E27FC236}">
                <a16:creationId xmlns:a16="http://schemas.microsoft.com/office/drawing/2014/main" id="{FC4720EA-FA21-9845-A980-8BF13E41A8E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04010" y="3527487"/>
            <a:ext cx="970757" cy="23531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1600" b="1">
                <a:solidFill>
                  <a:schemeClr val="accent1"/>
                </a:solidFill>
              </a:defRPr>
            </a:lvl1pPr>
          </a:lstStyle>
          <a:p>
            <a:r>
              <a:rPr lang="nb-NO"/>
              <a:t>YEAR from</a:t>
            </a:r>
            <a:endParaRPr/>
          </a:p>
        </p:txBody>
      </p:sp>
      <p:sp>
        <p:nvSpPr>
          <p:cNvPr id="105" name="Plassholder for tekst 3">
            <a:extLst>
              <a:ext uri="{FF2B5EF4-FFF2-40B4-BE49-F238E27FC236}">
                <a16:creationId xmlns:a16="http://schemas.microsoft.com/office/drawing/2014/main" id="{CE5CCDFE-A43C-1B43-ABFA-6ACBD24CACB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246615" y="3527486"/>
            <a:ext cx="825388" cy="235311"/>
          </a:xfrm>
          <a:prstGeom prst="rect">
            <a:avLst/>
          </a:prstGeom>
        </p:spPr>
        <p:txBody>
          <a:bodyPr lIns="0" tIns="0" rIns="0" bIns="0"/>
          <a:lstStyle>
            <a:lvl1pPr marL="0" indent="0" algn="r">
              <a:buNone/>
              <a:defRPr sz="1600" b="1">
                <a:solidFill>
                  <a:schemeClr val="accent1"/>
                </a:solidFill>
              </a:defRPr>
            </a:lvl1pPr>
          </a:lstStyle>
          <a:p>
            <a:r>
              <a:rPr lang="nb-NO"/>
              <a:t>to YEAR</a:t>
            </a:r>
            <a:endParaRPr/>
          </a:p>
        </p:txBody>
      </p:sp>
      <p:sp>
        <p:nvSpPr>
          <p:cNvPr id="107" name="Plassholder for tekst 3">
            <a:extLst>
              <a:ext uri="{FF2B5EF4-FFF2-40B4-BE49-F238E27FC236}">
                <a16:creationId xmlns:a16="http://schemas.microsoft.com/office/drawing/2014/main" id="{84C97935-9D17-AE4F-9841-E9788697A2C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645406" y="1973882"/>
            <a:ext cx="1927126" cy="315603"/>
          </a:xfrm>
          <a:prstGeom prst="rect">
            <a:avLst/>
          </a:prstGeom>
        </p:spPr>
        <p:txBody>
          <a:bodyPr lIns="0" tIns="0" rIns="0" bIns="0" anchor="b"/>
          <a:lstStyle>
            <a:lvl1pPr marL="0" indent="0" algn="ctr">
              <a:buNone/>
              <a:defRPr sz="1600">
                <a:solidFill>
                  <a:schemeClr val="tx2"/>
                </a:solidFill>
              </a:defRPr>
            </a:lvl1pPr>
          </a:lstStyle>
          <a:p>
            <a:r>
              <a:rPr lang="nb-NO"/>
              <a:t>Lorem ipsum</a:t>
            </a:r>
            <a:endParaRPr/>
          </a:p>
        </p:txBody>
      </p:sp>
      <p:sp>
        <p:nvSpPr>
          <p:cNvPr id="108" name="Plassholder for tekst 3">
            <a:extLst>
              <a:ext uri="{FF2B5EF4-FFF2-40B4-BE49-F238E27FC236}">
                <a16:creationId xmlns:a16="http://schemas.microsoft.com/office/drawing/2014/main" id="{30A971CA-9F9E-8D49-BE6E-00776AB5B99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679203" y="3057774"/>
            <a:ext cx="923103" cy="235178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1600" b="1">
                <a:solidFill>
                  <a:schemeClr val="accent1"/>
                </a:solidFill>
              </a:defRPr>
            </a:lvl1pPr>
          </a:lstStyle>
          <a:p>
            <a:r>
              <a:rPr lang="nb-NO"/>
              <a:t>XX.XX.XX</a:t>
            </a:r>
            <a:endParaRPr/>
          </a:p>
        </p:txBody>
      </p:sp>
      <p:sp>
        <p:nvSpPr>
          <p:cNvPr id="109" name="Plassholder for tekst 3">
            <a:extLst>
              <a:ext uri="{FF2B5EF4-FFF2-40B4-BE49-F238E27FC236}">
                <a16:creationId xmlns:a16="http://schemas.microsoft.com/office/drawing/2014/main" id="{2B16D42A-81CE-4242-A864-491BFBEF1F2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66052" y="4067987"/>
            <a:ext cx="1927126" cy="315603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buNone/>
              <a:defRPr sz="1600">
                <a:solidFill>
                  <a:schemeClr val="tx2"/>
                </a:solidFill>
              </a:defRPr>
            </a:lvl1pPr>
          </a:lstStyle>
          <a:p>
            <a:r>
              <a:rPr lang="nb-NO"/>
              <a:t>Lorem ipsum</a:t>
            </a:r>
            <a:endParaRPr/>
          </a:p>
        </p:txBody>
      </p:sp>
      <p:sp>
        <p:nvSpPr>
          <p:cNvPr id="110" name="Plassholder for tekst 3">
            <a:extLst>
              <a:ext uri="{FF2B5EF4-FFF2-40B4-BE49-F238E27FC236}">
                <a16:creationId xmlns:a16="http://schemas.microsoft.com/office/drawing/2014/main" id="{CDAF0A38-3747-6647-AFF2-102D404540C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802443" y="3057774"/>
            <a:ext cx="923103" cy="235178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1600" b="1">
                <a:solidFill>
                  <a:schemeClr val="accent1"/>
                </a:solidFill>
              </a:defRPr>
            </a:lvl1pPr>
          </a:lstStyle>
          <a:p>
            <a:r>
              <a:rPr lang="nb-NO"/>
              <a:t>XX.XX.XX</a:t>
            </a:r>
            <a:endParaRPr/>
          </a:p>
        </p:txBody>
      </p:sp>
      <p:sp>
        <p:nvSpPr>
          <p:cNvPr id="111" name="Plassholder for tekst 3">
            <a:extLst>
              <a:ext uri="{FF2B5EF4-FFF2-40B4-BE49-F238E27FC236}">
                <a16:creationId xmlns:a16="http://schemas.microsoft.com/office/drawing/2014/main" id="{908315FB-99D8-8C44-B791-B26609AC464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76732" y="1973882"/>
            <a:ext cx="1927126" cy="315603"/>
          </a:xfrm>
          <a:prstGeom prst="rect">
            <a:avLst/>
          </a:prstGeom>
        </p:spPr>
        <p:txBody>
          <a:bodyPr lIns="0" tIns="0" rIns="0" bIns="0" anchor="b"/>
          <a:lstStyle>
            <a:lvl1pPr marL="0" indent="0" algn="ctr">
              <a:buNone/>
              <a:defRPr sz="1600">
                <a:solidFill>
                  <a:schemeClr val="tx2"/>
                </a:solidFill>
              </a:defRPr>
            </a:lvl1pPr>
          </a:lstStyle>
          <a:p>
            <a:r>
              <a:rPr lang="nb-NO"/>
              <a:t>Lorem ipsum</a:t>
            </a:r>
            <a:endParaRPr/>
          </a:p>
        </p:txBody>
      </p:sp>
      <p:sp>
        <p:nvSpPr>
          <p:cNvPr id="112" name="Plassholder for tekst 3">
            <a:extLst>
              <a:ext uri="{FF2B5EF4-FFF2-40B4-BE49-F238E27FC236}">
                <a16:creationId xmlns:a16="http://schemas.microsoft.com/office/drawing/2014/main" id="{C80BEC25-F06D-DD4A-A5C5-7A1B237B8E2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913123" y="3057774"/>
            <a:ext cx="923103" cy="235178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1600" b="1">
                <a:solidFill>
                  <a:schemeClr val="accent1"/>
                </a:solidFill>
              </a:defRPr>
            </a:lvl1pPr>
          </a:lstStyle>
          <a:p>
            <a:r>
              <a:rPr lang="nb-NO"/>
              <a:t>XX.XX.XX</a:t>
            </a:r>
            <a:endParaRPr/>
          </a:p>
        </p:txBody>
      </p:sp>
      <p:sp>
        <p:nvSpPr>
          <p:cNvPr id="113" name="Plassholder for tekst 3">
            <a:extLst>
              <a:ext uri="{FF2B5EF4-FFF2-40B4-BE49-F238E27FC236}">
                <a16:creationId xmlns:a16="http://schemas.microsoft.com/office/drawing/2014/main" id="{3E377ECA-E32D-A343-A3C6-621C5E27B5F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993692" y="4067987"/>
            <a:ext cx="1927126" cy="315603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buNone/>
              <a:defRPr sz="1600">
                <a:solidFill>
                  <a:schemeClr val="tx2"/>
                </a:solidFill>
              </a:defRPr>
            </a:lvl1pPr>
          </a:lstStyle>
          <a:p>
            <a:r>
              <a:rPr lang="nb-NO"/>
              <a:t>Lorem ipsum</a:t>
            </a:r>
            <a:endParaRPr/>
          </a:p>
        </p:txBody>
      </p:sp>
      <p:sp>
        <p:nvSpPr>
          <p:cNvPr id="114" name="Plassholder for tekst 3">
            <a:extLst>
              <a:ext uri="{FF2B5EF4-FFF2-40B4-BE49-F238E27FC236}">
                <a16:creationId xmlns:a16="http://schemas.microsoft.com/office/drawing/2014/main" id="{DB906AFC-F665-D143-BC8C-3C51A146206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053778" y="3057774"/>
            <a:ext cx="923103" cy="235178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1600" b="1">
                <a:solidFill>
                  <a:schemeClr val="accent1"/>
                </a:solidFill>
              </a:defRPr>
            </a:lvl1pPr>
          </a:lstStyle>
          <a:p>
            <a:r>
              <a:rPr lang="nb-NO"/>
              <a:t>XX.XX.XX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0014111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5" pos="7174">
          <p15:clr>
            <a:srgbClr val="FBAE40"/>
          </p15:clr>
        </p15:guide>
        <p15:guide id="6" orient="horz" pos="4042">
          <p15:clr>
            <a:srgbClr val="FBAE40"/>
          </p15:clr>
        </p15:guide>
        <p15:guide id="7" orient="horz" pos="164">
          <p15:clr>
            <a:srgbClr val="FBAE40"/>
          </p15:clr>
        </p15:guide>
        <p15:guide id="8" pos="7423">
          <p15:clr>
            <a:srgbClr val="FBAE40"/>
          </p15:clr>
        </p15:guide>
        <p15:guide id="9" pos="506">
          <p15:clr>
            <a:srgbClr val="FBAE40"/>
          </p15:clr>
        </p15:guide>
        <p15:guide id="10" orient="horz" pos="1071">
          <p15:clr>
            <a:srgbClr val="FBAE40"/>
          </p15:clr>
        </p15:guide>
        <p15:guide id="11" pos="257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-analy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Bilde 45">
            <a:extLst>
              <a:ext uri="{FF2B5EF4-FFF2-40B4-BE49-F238E27FC236}">
                <a16:creationId xmlns:a16="http://schemas.microsoft.com/office/drawing/2014/main" id="{60E4A2A1-C362-C34D-83CE-9C9C67F3C90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920"/>
            <a:ext cx="12192000" cy="6858000"/>
          </a:xfrm>
          <a:prstGeom prst="rect">
            <a:avLst/>
          </a:prstGeom>
        </p:spPr>
      </p:pic>
      <p:grpSp>
        <p:nvGrpSpPr>
          <p:cNvPr id="5" name="Gruppe 4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6" name="Rektangel 5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7" name="Bilde 6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8" name="Title Placeholder 14">
            <a:extLst>
              <a:ext uri="{FF2B5EF4-FFF2-40B4-BE49-F238E27FC236}">
                <a16:creationId xmlns:a16="http://schemas.microsoft.com/office/drawing/2014/main" id="{FE6DCF48-808E-4141-BBD8-D0D5007433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3047" y="0"/>
            <a:ext cx="10278197" cy="1218457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/>
          </a:bodyPr>
          <a:lstStyle>
            <a:lvl1pPr>
              <a:defRPr sz="3600" b="1" baseline="0">
                <a:latin typeface="+mn-lt"/>
              </a:defRPr>
            </a:lvl1pPr>
          </a:lstStyle>
          <a:p>
            <a:r>
              <a:rPr lang="nb-NO"/>
              <a:t>Enter «SWOT» or other heading</a:t>
            </a:r>
            <a:endParaRPr lang="en-US"/>
          </a:p>
        </p:txBody>
      </p:sp>
      <p:grpSp>
        <p:nvGrpSpPr>
          <p:cNvPr id="9" name="Group 3">
            <a:extLst>
              <a:ext uri="{FF2B5EF4-FFF2-40B4-BE49-F238E27FC236}">
                <a16:creationId xmlns:a16="http://schemas.microsoft.com/office/drawing/2014/main" id="{8BEEA649-BF2A-C843-91F6-14D61CA1AE1F}"/>
              </a:ext>
            </a:extLst>
          </p:cNvPr>
          <p:cNvGrpSpPr/>
          <p:nvPr userDrawn="1"/>
        </p:nvGrpSpPr>
        <p:grpSpPr>
          <a:xfrm>
            <a:off x="1200150" y="1700213"/>
            <a:ext cx="3105410" cy="3112740"/>
            <a:chOff x="906780" y="1634016"/>
            <a:chExt cx="2421094" cy="2426809"/>
          </a:xfrm>
        </p:grpSpPr>
        <p:sp>
          <p:nvSpPr>
            <p:cNvPr id="10" name="Teardrop 4">
              <a:extLst>
                <a:ext uri="{FF2B5EF4-FFF2-40B4-BE49-F238E27FC236}">
                  <a16:creationId xmlns:a16="http://schemas.microsoft.com/office/drawing/2014/main" id="{57AE9B2A-F2E1-7841-A7A2-B5BE05E6A6AF}"/>
                </a:ext>
              </a:extLst>
            </p:cNvPr>
            <p:cNvSpPr/>
            <p:nvPr/>
          </p:nvSpPr>
          <p:spPr>
            <a:xfrm>
              <a:off x="906780" y="2872105"/>
              <a:ext cx="1188720" cy="1188720"/>
            </a:xfrm>
            <a:prstGeom prst="teardrop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1" name="Teardrop 5">
              <a:extLst>
                <a:ext uri="{FF2B5EF4-FFF2-40B4-BE49-F238E27FC236}">
                  <a16:creationId xmlns:a16="http://schemas.microsoft.com/office/drawing/2014/main" id="{436B8FF7-4C96-054D-882A-3B13DD01B551}"/>
                </a:ext>
              </a:extLst>
            </p:cNvPr>
            <p:cNvSpPr/>
            <p:nvPr/>
          </p:nvSpPr>
          <p:spPr>
            <a:xfrm flipH="1">
              <a:off x="2139154" y="2872105"/>
              <a:ext cx="1188720" cy="1188720"/>
            </a:xfrm>
            <a:prstGeom prst="teardrop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2" name="Teardrop 6">
              <a:extLst>
                <a:ext uri="{FF2B5EF4-FFF2-40B4-BE49-F238E27FC236}">
                  <a16:creationId xmlns:a16="http://schemas.microsoft.com/office/drawing/2014/main" id="{C1F0DB5A-A98D-D949-B5B6-6048D3149A36}"/>
                </a:ext>
              </a:extLst>
            </p:cNvPr>
            <p:cNvSpPr/>
            <p:nvPr/>
          </p:nvSpPr>
          <p:spPr>
            <a:xfrm rot="10800000">
              <a:off x="2139154" y="1634016"/>
              <a:ext cx="1188720" cy="1188720"/>
            </a:xfrm>
            <a:prstGeom prst="teardrop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3" name="Teardrop 7">
              <a:extLst>
                <a:ext uri="{FF2B5EF4-FFF2-40B4-BE49-F238E27FC236}">
                  <a16:creationId xmlns:a16="http://schemas.microsoft.com/office/drawing/2014/main" id="{C94D6C8A-C9F6-C047-9317-37B1DDA46ED0}"/>
                </a:ext>
              </a:extLst>
            </p:cNvPr>
            <p:cNvSpPr/>
            <p:nvPr/>
          </p:nvSpPr>
          <p:spPr>
            <a:xfrm rot="10800000" flipH="1">
              <a:off x="906780" y="1634016"/>
              <a:ext cx="1188720" cy="1188720"/>
            </a:xfrm>
            <a:prstGeom prst="teardrop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</p:grpSp>
      <p:grpSp>
        <p:nvGrpSpPr>
          <p:cNvPr id="14" name="Group 8">
            <a:extLst>
              <a:ext uri="{FF2B5EF4-FFF2-40B4-BE49-F238E27FC236}">
                <a16:creationId xmlns:a16="http://schemas.microsoft.com/office/drawing/2014/main" id="{BF4E4479-4F60-BC4E-8089-02FAE13AB660}"/>
              </a:ext>
            </a:extLst>
          </p:cNvPr>
          <p:cNvGrpSpPr/>
          <p:nvPr userDrawn="1"/>
        </p:nvGrpSpPr>
        <p:grpSpPr>
          <a:xfrm>
            <a:off x="2172637" y="2662318"/>
            <a:ext cx="464255" cy="464255"/>
            <a:chOff x="1672587" y="2407443"/>
            <a:chExt cx="361951" cy="361951"/>
          </a:xfrm>
        </p:grpSpPr>
        <p:sp>
          <p:nvSpPr>
            <p:cNvPr id="15" name="Teardrop 9">
              <a:extLst>
                <a:ext uri="{FF2B5EF4-FFF2-40B4-BE49-F238E27FC236}">
                  <a16:creationId xmlns:a16="http://schemas.microsoft.com/office/drawing/2014/main" id="{4CDC73E3-4925-AC4C-9409-D4AFA11DCB9A}"/>
                </a:ext>
              </a:extLst>
            </p:cNvPr>
            <p:cNvSpPr/>
            <p:nvPr/>
          </p:nvSpPr>
          <p:spPr>
            <a:xfrm rot="10800000" flipH="1">
              <a:off x="1672587" y="2407443"/>
              <a:ext cx="361951" cy="361951"/>
            </a:xfrm>
            <a:prstGeom prst="teardrop">
              <a:avLst/>
            </a:prstGeom>
            <a:solidFill>
              <a:schemeClr val="tx2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6" name="TextBox 10">
              <a:extLst>
                <a:ext uri="{FF2B5EF4-FFF2-40B4-BE49-F238E27FC236}">
                  <a16:creationId xmlns:a16="http://schemas.microsoft.com/office/drawing/2014/main" id="{5710BCBC-3FE6-6C40-B624-C16B554590EB}"/>
                </a:ext>
              </a:extLst>
            </p:cNvPr>
            <p:cNvSpPr txBox="1"/>
            <p:nvPr/>
          </p:nvSpPr>
          <p:spPr>
            <a:xfrm>
              <a:off x="1793953" y="2489539"/>
              <a:ext cx="134936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400" b="1">
                  <a:solidFill>
                    <a:schemeClr val="bg1"/>
                  </a:solidFill>
                  <a:latin typeface="Calibri"/>
                  <a:cs typeface="Calibri"/>
                </a:rPr>
                <a:t>S</a:t>
              </a:r>
            </a:p>
          </p:txBody>
        </p:sp>
      </p:grpSp>
      <p:grpSp>
        <p:nvGrpSpPr>
          <p:cNvPr id="17" name="Group 11">
            <a:extLst>
              <a:ext uri="{FF2B5EF4-FFF2-40B4-BE49-F238E27FC236}">
                <a16:creationId xmlns:a16="http://schemas.microsoft.com/office/drawing/2014/main" id="{C0FCEC9E-3D96-2C4A-B1E1-DE1DA2821296}"/>
              </a:ext>
            </a:extLst>
          </p:cNvPr>
          <p:cNvGrpSpPr/>
          <p:nvPr userDrawn="1"/>
        </p:nvGrpSpPr>
        <p:grpSpPr>
          <a:xfrm>
            <a:off x="2849269" y="2657434"/>
            <a:ext cx="469141" cy="469141"/>
            <a:chOff x="2200115" y="2403635"/>
            <a:chExt cx="365760" cy="365760"/>
          </a:xfrm>
        </p:grpSpPr>
        <p:sp>
          <p:nvSpPr>
            <p:cNvPr id="18" name="Teardrop 12">
              <a:extLst>
                <a:ext uri="{FF2B5EF4-FFF2-40B4-BE49-F238E27FC236}">
                  <a16:creationId xmlns:a16="http://schemas.microsoft.com/office/drawing/2014/main" id="{AF27B8A2-3719-4A48-B0A6-50844F86964E}"/>
                </a:ext>
              </a:extLst>
            </p:cNvPr>
            <p:cNvSpPr/>
            <p:nvPr/>
          </p:nvSpPr>
          <p:spPr>
            <a:xfrm rot="10800000">
              <a:off x="2200115" y="2403635"/>
              <a:ext cx="365760" cy="365760"/>
            </a:xfrm>
            <a:prstGeom prst="teardrop">
              <a:avLst/>
            </a:prstGeom>
            <a:solidFill>
              <a:schemeClr val="tx2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9" name="TextBox 13">
              <a:extLst>
                <a:ext uri="{FF2B5EF4-FFF2-40B4-BE49-F238E27FC236}">
                  <a16:creationId xmlns:a16="http://schemas.microsoft.com/office/drawing/2014/main" id="{A672E9AA-7EE9-D744-AE15-AB9C8E968D13}"/>
                </a:ext>
              </a:extLst>
            </p:cNvPr>
            <p:cNvSpPr txBox="1"/>
            <p:nvPr/>
          </p:nvSpPr>
          <p:spPr>
            <a:xfrm>
              <a:off x="2315526" y="2489539"/>
              <a:ext cx="134936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400" b="1">
                  <a:solidFill>
                    <a:schemeClr val="bg1"/>
                  </a:solidFill>
                  <a:latin typeface="Calibri"/>
                  <a:cs typeface="Calibri"/>
                </a:rPr>
                <a:t>W</a:t>
              </a:r>
            </a:p>
          </p:txBody>
        </p:sp>
      </p:grpSp>
      <p:grpSp>
        <p:nvGrpSpPr>
          <p:cNvPr id="20" name="Group 14">
            <a:extLst>
              <a:ext uri="{FF2B5EF4-FFF2-40B4-BE49-F238E27FC236}">
                <a16:creationId xmlns:a16="http://schemas.microsoft.com/office/drawing/2014/main" id="{7A0CD791-64E5-814C-8E4E-A7B7DBCF4C72}"/>
              </a:ext>
            </a:extLst>
          </p:cNvPr>
          <p:cNvGrpSpPr/>
          <p:nvPr userDrawn="1"/>
        </p:nvGrpSpPr>
        <p:grpSpPr>
          <a:xfrm>
            <a:off x="2167751" y="3326733"/>
            <a:ext cx="469141" cy="469141"/>
            <a:chOff x="1668778" y="2925446"/>
            <a:chExt cx="365760" cy="365760"/>
          </a:xfrm>
        </p:grpSpPr>
        <p:sp>
          <p:nvSpPr>
            <p:cNvPr id="21" name="Teardrop 15">
              <a:extLst>
                <a:ext uri="{FF2B5EF4-FFF2-40B4-BE49-F238E27FC236}">
                  <a16:creationId xmlns:a16="http://schemas.microsoft.com/office/drawing/2014/main" id="{C038BFCA-969B-7A4E-912F-EC95DE2D0F91}"/>
                </a:ext>
              </a:extLst>
            </p:cNvPr>
            <p:cNvSpPr/>
            <p:nvPr/>
          </p:nvSpPr>
          <p:spPr>
            <a:xfrm>
              <a:off x="1668778" y="2925446"/>
              <a:ext cx="365760" cy="365760"/>
            </a:xfrm>
            <a:prstGeom prst="teardrop">
              <a:avLst/>
            </a:prstGeom>
            <a:solidFill>
              <a:schemeClr val="tx2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22" name="TextBox 16">
              <a:extLst>
                <a:ext uri="{FF2B5EF4-FFF2-40B4-BE49-F238E27FC236}">
                  <a16:creationId xmlns:a16="http://schemas.microsoft.com/office/drawing/2014/main" id="{4EC18C37-C506-1B48-B962-0A61B58316C3}"/>
                </a:ext>
              </a:extLst>
            </p:cNvPr>
            <p:cNvSpPr txBox="1"/>
            <p:nvPr/>
          </p:nvSpPr>
          <p:spPr>
            <a:xfrm>
              <a:off x="1797761" y="2992101"/>
              <a:ext cx="134936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400" b="1">
                  <a:solidFill>
                    <a:schemeClr val="bg1"/>
                  </a:solidFill>
                  <a:latin typeface="Calibri"/>
                  <a:cs typeface="Calibri"/>
                </a:rPr>
                <a:t>O</a:t>
              </a:r>
            </a:p>
          </p:txBody>
        </p:sp>
      </p:grpSp>
      <p:grpSp>
        <p:nvGrpSpPr>
          <p:cNvPr id="23" name="Group 17">
            <a:extLst>
              <a:ext uri="{FF2B5EF4-FFF2-40B4-BE49-F238E27FC236}">
                <a16:creationId xmlns:a16="http://schemas.microsoft.com/office/drawing/2014/main" id="{954D1776-6CA5-C649-9088-4F60A77CE195}"/>
              </a:ext>
            </a:extLst>
          </p:cNvPr>
          <p:cNvGrpSpPr/>
          <p:nvPr userDrawn="1"/>
        </p:nvGrpSpPr>
        <p:grpSpPr>
          <a:xfrm>
            <a:off x="2849269" y="3326733"/>
            <a:ext cx="469141" cy="469141"/>
            <a:chOff x="2200115" y="2925446"/>
            <a:chExt cx="365760" cy="365760"/>
          </a:xfrm>
        </p:grpSpPr>
        <p:sp>
          <p:nvSpPr>
            <p:cNvPr id="24" name="Teardrop 18">
              <a:extLst>
                <a:ext uri="{FF2B5EF4-FFF2-40B4-BE49-F238E27FC236}">
                  <a16:creationId xmlns:a16="http://schemas.microsoft.com/office/drawing/2014/main" id="{C6FDEC77-9D44-6540-A135-99F151D574BA}"/>
                </a:ext>
              </a:extLst>
            </p:cNvPr>
            <p:cNvSpPr/>
            <p:nvPr/>
          </p:nvSpPr>
          <p:spPr>
            <a:xfrm flipH="1">
              <a:off x="2200115" y="2925446"/>
              <a:ext cx="365760" cy="365760"/>
            </a:xfrm>
            <a:prstGeom prst="teardrop">
              <a:avLst/>
            </a:prstGeom>
            <a:solidFill>
              <a:schemeClr val="tx2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25" name="TextBox 19">
              <a:extLst>
                <a:ext uri="{FF2B5EF4-FFF2-40B4-BE49-F238E27FC236}">
                  <a16:creationId xmlns:a16="http://schemas.microsoft.com/office/drawing/2014/main" id="{83FB9626-1D19-5343-9525-71B2A31C4A49}"/>
                </a:ext>
              </a:extLst>
            </p:cNvPr>
            <p:cNvSpPr txBox="1"/>
            <p:nvPr/>
          </p:nvSpPr>
          <p:spPr>
            <a:xfrm>
              <a:off x="2285920" y="2971208"/>
              <a:ext cx="134936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400" b="1">
                  <a:solidFill>
                    <a:schemeClr val="bg1"/>
                  </a:solidFill>
                  <a:latin typeface="Calibri"/>
                  <a:cs typeface="Calibri"/>
                </a:rPr>
                <a:t>T</a:t>
              </a:r>
            </a:p>
          </p:txBody>
        </p:sp>
      </p:grpSp>
      <p:sp>
        <p:nvSpPr>
          <p:cNvPr id="26" name="TextBox 20">
            <a:extLst>
              <a:ext uri="{FF2B5EF4-FFF2-40B4-BE49-F238E27FC236}">
                <a16:creationId xmlns:a16="http://schemas.microsoft.com/office/drawing/2014/main" id="{5FEBEFD1-6CA5-3F43-98DB-2EC191634A37}"/>
              </a:ext>
            </a:extLst>
          </p:cNvPr>
          <p:cNvSpPr txBox="1"/>
          <p:nvPr userDrawn="1"/>
        </p:nvSpPr>
        <p:spPr>
          <a:xfrm>
            <a:off x="1468623" y="2160570"/>
            <a:ext cx="1046522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b="1">
                <a:solidFill>
                  <a:schemeClr val="accent1"/>
                </a:solidFill>
                <a:latin typeface="Calibri"/>
                <a:cs typeface="Calibri"/>
              </a:rPr>
              <a:t>Strengths</a:t>
            </a:r>
          </a:p>
        </p:txBody>
      </p:sp>
      <p:sp>
        <p:nvSpPr>
          <p:cNvPr id="27" name="TextBox 21">
            <a:extLst>
              <a:ext uri="{FF2B5EF4-FFF2-40B4-BE49-F238E27FC236}">
                <a16:creationId xmlns:a16="http://schemas.microsoft.com/office/drawing/2014/main" id="{3D93191C-D167-594E-A413-904312A98B56}"/>
              </a:ext>
            </a:extLst>
          </p:cNvPr>
          <p:cNvSpPr txBox="1"/>
          <p:nvPr userDrawn="1"/>
        </p:nvSpPr>
        <p:spPr>
          <a:xfrm>
            <a:off x="2993333" y="2160570"/>
            <a:ext cx="1051096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b="1">
                <a:solidFill>
                  <a:schemeClr val="accent1"/>
                </a:solidFill>
                <a:latin typeface="Calibri"/>
                <a:cs typeface="Calibri"/>
              </a:rPr>
              <a:t>Weaknesses</a:t>
            </a:r>
          </a:p>
        </p:txBody>
      </p:sp>
      <p:sp>
        <p:nvSpPr>
          <p:cNvPr id="28" name="TextBox 22">
            <a:extLst>
              <a:ext uri="{FF2B5EF4-FFF2-40B4-BE49-F238E27FC236}">
                <a16:creationId xmlns:a16="http://schemas.microsoft.com/office/drawing/2014/main" id="{6EDEB38A-7872-2B4F-9E1F-7A02F706C988}"/>
              </a:ext>
            </a:extLst>
          </p:cNvPr>
          <p:cNvSpPr txBox="1"/>
          <p:nvPr userDrawn="1"/>
        </p:nvSpPr>
        <p:spPr>
          <a:xfrm>
            <a:off x="1454860" y="4022160"/>
            <a:ext cx="1046522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b="1">
                <a:solidFill>
                  <a:schemeClr val="accent1"/>
                </a:solidFill>
                <a:latin typeface="Calibri"/>
                <a:cs typeface="Calibri"/>
              </a:rPr>
              <a:t>Opportunities</a:t>
            </a:r>
          </a:p>
        </p:txBody>
      </p:sp>
      <p:sp>
        <p:nvSpPr>
          <p:cNvPr id="29" name="TextBox 23">
            <a:extLst>
              <a:ext uri="{FF2B5EF4-FFF2-40B4-BE49-F238E27FC236}">
                <a16:creationId xmlns:a16="http://schemas.microsoft.com/office/drawing/2014/main" id="{1B077492-6FB2-6640-8B0C-1E3D5E56D883}"/>
              </a:ext>
            </a:extLst>
          </p:cNvPr>
          <p:cNvSpPr txBox="1"/>
          <p:nvPr userDrawn="1"/>
        </p:nvSpPr>
        <p:spPr>
          <a:xfrm>
            <a:off x="3007882" y="4022160"/>
            <a:ext cx="1051096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b="1">
                <a:solidFill>
                  <a:schemeClr val="accent1"/>
                </a:solidFill>
                <a:latin typeface="Calibri"/>
                <a:cs typeface="Calibri"/>
              </a:rPr>
              <a:t>Threats</a:t>
            </a:r>
          </a:p>
        </p:txBody>
      </p:sp>
      <p:sp>
        <p:nvSpPr>
          <p:cNvPr id="30" name="TextBox 24">
            <a:extLst>
              <a:ext uri="{FF2B5EF4-FFF2-40B4-BE49-F238E27FC236}">
                <a16:creationId xmlns:a16="http://schemas.microsoft.com/office/drawing/2014/main" id="{8A60B628-C8DE-E340-88DC-08F9243D6EB5}"/>
              </a:ext>
            </a:extLst>
          </p:cNvPr>
          <p:cNvSpPr txBox="1"/>
          <p:nvPr userDrawn="1"/>
        </p:nvSpPr>
        <p:spPr>
          <a:xfrm>
            <a:off x="1393676" y="4971519"/>
            <a:ext cx="1046522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>
                <a:solidFill>
                  <a:schemeClr val="bg2">
                    <a:lumMod val="50000"/>
                  </a:schemeClr>
                </a:solidFill>
                <a:latin typeface="Calibri"/>
                <a:cs typeface="Calibri"/>
              </a:rPr>
              <a:t>Positive</a:t>
            </a:r>
          </a:p>
        </p:txBody>
      </p:sp>
      <p:sp>
        <p:nvSpPr>
          <p:cNvPr id="31" name="TextBox 25">
            <a:extLst>
              <a:ext uri="{FF2B5EF4-FFF2-40B4-BE49-F238E27FC236}">
                <a16:creationId xmlns:a16="http://schemas.microsoft.com/office/drawing/2014/main" id="{77D4A1D8-9B59-D14C-9D3B-3F730DA22621}"/>
              </a:ext>
            </a:extLst>
          </p:cNvPr>
          <p:cNvSpPr txBox="1"/>
          <p:nvPr userDrawn="1"/>
        </p:nvSpPr>
        <p:spPr>
          <a:xfrm>
            <a:off x="3007882" y="4971519"/>
            <a:ext cx="1046522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>
                <a:solidFill>
                  <a:schemeClr val="bg2">
                    <a:lumMod val="50000"/>
                  </a:schemeClr>
                </a:solidFill>
                <a:latin typeface="Calibri"/>
                <a:cs typeface="Calibri"/>
              </a:rPr>
              <a:t>Negative</a:t>
            </a:r>
          </a:p>
        </p:txBody>
      </p:sp>
      <p:sp>
        <p:nvSpPr>
          <p:cNvPr id="32" name="TextBox 26">
            <a:extLst>
              <a:ext uri="{FF2B5EF4-FFF2-40B4-BE49-F238E27FC236}">
                <a16:creationId xmlns:a16="http://schemas.microsoft.com/office/drawing/2014/main" id="{0FF99ACC-ABB3-3145-8D1E-E0ED92B5D6A4}"/>
              </a:ext>
            </a:extLst>
          </p:cNvPr>
          <p:cNvSpPr txBox="1"/>
          <p:nvPr userDrawn="1"/>
        </p:nvSpPr>
        <p:spPr>
          <a:xfrm rot="16200000">
            <a:off x="384174" y="2212992"/>
            <a:ext cx="1046522" cy="33906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ts val="1300"/>
              </a:lnSpc>
            </a:pPr>
            <a:r>
              <a:rPr lang="en-US" sz="1400">
                <a:solidFill>
                  <a:schemeClr val="bg2">
                    <a:lumMod val="50000"/>
                  </a:schemeClr>
                </a:solidFill>
                <a:latin typeface="Calibri"/>
                <a:cs typeface="Calibri"/>
              </a:rPr>
              <a:t>Internal Factors</a:t>
            </a:r>
          </a:p>
        </p:txBody>
      </p:sp>
      <p:sp>
        <p:nvSpPr>
          <p:cNvPr id="33" name="TextBox 27">
            <a:extLst>
              <a:ext uri="{FF2B5EF4-FFF2-40B4-BE49-F238E27FC236}">
                <a16:creationId xmlns:a16="http://schemas.microsoft.com/office/drawing/2014/main" id="{190908EA-F9F0-1D41-A0E0-E58527D6054E}"/>
              </a:ext>
            </a:extLst>
          </p:cNvPr>
          <p:cNvSpPr txBox="1"/>
          <p:nvPr userDrawn="1"/>
        </p:nvSpPr>
        <p:spPr>
          <a:xfrm rot="16200000">
            <a:off x="384173" y="3960348"/>
            <a:ext cx="1046522" cy="33906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ts val="1300"/>
              </a:lnSpc>
            </a:pPr>
            <a:r>
              <a:rPr lang="en-US" sz="1400">
                <a:solidFill>
                  <a:schemeClr val="bg2">
                    <a:lumMod val="50000"/>
                  </a:schemeClr>
                </a:solidFill>
                <a:latin typeface="Calibri"/>
                <a:cs typeface="Calibri"/>
              </a:rPr>
              <a:t>External Factors</a:t>
            </a:r>
          </a:p>
        </p:txBody>
      </p:sp>
      <p:sp>
        <p:nvSpPr>
          <p:cNvPr id="35" name="TextBox 29">
            <a:extLst>
              <a:ext uri="{FF2B5EF4-FFF2-40B4-BE49-F238E27FC236}">
                <a16:creationId xmlns:a16="http://schemas.microsoft.com/office/drawing/2014/main" id="{A86A40A3-BF77-1540-8237-A3659515B9B9}"/>
              </a:ext>
            </a:extLst>
          </p:cNvPr>
          <p:cNvSpPr txBox="1"/>
          <p:nvPr userDrawn="1"/>
        </p:nvSpPr>
        <p:spPr>
          <a:xfrm>
            <a:off x="4932653" y="1700213"/>
            <a:ext cx="2511959" cy="2180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1700"/>
              </a:lnSpc>
              <a:spcAft>
                <a:spcPts val="600"/>
              </a:spcAft>
            </a:pPr>
            <a:r>
              <a:rPr lang="en-US" sz="1600" b="1" cap="all" spc="20">
                <a:solidFill>
                  <a:schemeClr val="accent1"/>
                </a:solidFill>
                <a:latin typeface="Calibri"/>
                <a:cs typeface="Calibri"/>
              </a:rPr>
              <a:t>Strengths </a:t>
            </a:r>
          </a:p>
        </p:txBody>
      </p:sp>
      <p:sp>
        <p:nvSpPr>
          <p:cNvPr id="37" name="TextBox 31">
            <a:extLst>
              <a:ext uri="{FF2B5EF4-FFF2-40B4-BE49-F238E27FC236}">
                <a16:creationId xmlns:a16="http://schemas.microsoft.com/office/drawing/2014/main" id="{3A947032-9FE4-7E42-86A1-AC1D8F2B8409}"/>
              </a:ext>
            </a:extLst>
          </p:cNvPr>
          <p:cNvSpPr txBox="1"/>
          <p:nvPr userDrawn="1"/>
        </p:nvSpPr>
        <p:spPr>
          <a:xfrm>
            <a:off x="8398237" y="1700213"/>
            <a:ext cx="2511959" cy="2180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1700"/>
              </a:lnSpc>
              <a:spcAft>
                <a:spcPts val="600"/>
              </a:spcAft>
            </a:pPr>
            <a:r>
              <a:rPr lang="en-US" sz="1600" b="1" cap="all" spc="20">
                <a:solidFill>
                  <a:schemeClr val="accent1"/>
                </a:solidFill>
                <a:latin typeface="Calibri"/>
                <a:cs typeface="Calibri"/>
              </a:rPr>
              <a:t>Weaknesses</a:t>
            </a:r>
          </a:p>
        </p:txBody>
      </p:sp>
      <p:sp>
        <p:nvSpPr>
          <p:cNvPr id="39" name="TextBox 33">
            <a:extLst>
              <a:ext uri="{FF2B5EF4-FFF2-40B4-BE49-F238E27FC236}">
                <a16:creationId xmlns:a16="http://schemas.microsoft.com/office/drawing/2014/main" id="{FA8573B4-94EE-6845-8B66-D471B01FE0DF}"/>
              </a:ext>
            </a:extLst>
          </p:cNvPr>
          <p:cNvSpPr txBox="1"/>
          <p:nvPr userDrawn="1"/>
        </p:nvSpPr>
        <p:spPr>
          <a:xfrm>
            <a:off x="4932653" y="3743337"/>
            <a:ext cx="2511959" cy="2180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1700"/>
              </a:lnSpc>
              <a:spcAft>
                <a:spcPts val="600"/>
              </a:spcAft>
            </a:pPr>
            <a:r>
              <a:rPr lang="en-US" sz="1600" b="1" cap="all" spc="20">
                <a:solidFill>
                  <a:schemeClr val="accent1"/>
                </a:solidFill>
                <a:latin typeface="Calibri"/>
                <a:cs typeface="Calibri"/>
              </a:rPr>
              <a:t>Opportunities </a:t>
            </a:r>
          </a:p>
        </p:txBody>
      </p:sp>
      <p:sp>
        <p:nvSpPr>
          <p:cNvPr id="41" name="TextBox 35">
            <a:extLst>
              <a:ext uri="{FF2B5EF4-FFF2-40B4-BE49-F238E27FC236}">
                <a16:creationId xmlns:a16="http://schemas.microsoft.com/office/drawing/2014/main" id="{0200D3B1-FCC7-D349-AC42-F29367CED12A}"/>
              </a:ext>
            </a:extLst>
          </p:cNvPr>
          <p:cNvSpPr txBox="1"/>
          <p:nvPr userDrawn="1"/>
        </p:nvSpPr>
        <p:spPr>
          <a:xfrm>
            <a:off x="8398237" y="3743337"/>
            <a:ext cx="2511959" cy="2180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1700"/>
              </a:lnSpc>
              <a:spcAft>
                <a:spcPts val="600"/>
              </a:spcAft>
            </a:pPr>
            <a:r>
              <a:rPr lang="en-US" sz="1600" b="1" cap="all" spc="20">
                <a:solidFill>
                  <a:schemeClr val="accent1"/>
                </a:solidFill>
                <a:latin typeface="Calibri"/>
                <a:cs typeface="Calibri"/>
              </a:rPr>
              <a:t>Threats</a:t>
            </a:r>
          </a:p>
        </p:txBody>
      </p:sp>
      <p:sp>
        <p:nvSpPr>
          <p:cNvPr id="42" name="Text Placeholder 11">
            <a:extLst>
              <a:ext uri="{FF2B5EF4-FFF2-40B4-BE49-F238E27FC236}">
                <a16:creationId xmlns:a16="http://schemas.microsoft.com/office/drawing/2014/main" id="{AEB92FA8-AD95-164C-BFE2-0C5FBD73986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924072" y="2019104"/>
            <a:ext cx="2999068" cy="1377505"/>
          </a:xfrm>
          <a:custGeom>
            <a:avLst/>
            <a:gdLst>
              <a:gd name="connsiteX0" fmla="*/ 0 w 5481348"/>
              <a:gd name="connsiteY0" fmla="*/ 0 h 4342053"/>
              <a:gd name="connsiteX1" fmla="*/ 5481348 w 5481348"/>
              <a:gd name="connsiteY1" fmla="*/ 0 h 4342053"/>
              <a:gd name="connsiteX2" fmla="*/ 5481348 w 5481348"/>
              <a:gd name="connsiteY2" fmla="*/ 4342053 h 4342053"/>
              <a:gd name="connsiteX3" fmla="*/ 0 w 5481348"/>
              <a:gd name="connsiteY3" fmla="*/ 4342053 h 4342053"/>
              <a:gd name="connsiteX4" fmla="*/ 0 w 5481348"/>
              <a:gd name="connsiteY4" fmla="*/ 0 h 4342053"/>
              <a:gd name="connsiteX0" fmla="*/ 0 w 5481348"/>
              <a:gd name="connsiteY0" fmla="*/ 0 h 4342053"/>
              <a:gd name="connsiteX1" fmla="*/ 5481348 w 5481348"/>
              <a:gd name="connsiteY1" fmla="*/ 0 h 4342053"/>
              <a:gd name="connsiteX2" fmla="*/ 4467557 w 5481348"/>
              <a:gd name="connsiteY2" fmla="*/ 4342053 h 4342053"/>
              <a:gd name="connsiteX3" fmla="*/ 0 w 5481348"/>
              <a:gd name="connsiteY3" fmla="*/ 4342053 h 4342053"/>
              <a:gd name="connsiteX4" fmla="*/ 0 w 5481348"/>
              <a:gd name="connsiteY4" fmla="*/ 0 h 4342053"/>
              <a:gd name="connsiteX0" fmla="*/ 0 w 5381957"/>
              <a:gd name="connsiteY0" fmla="*/ 0 h 4342053"/>
              <a:gd name="connsiteX1" fmla="*/ 5381957 w 5381957"/>
              <a:gd name="connsiteY1" fmla="*/ 9939 h 4342053"/>
              <a:gd name="connsiteX2" fmla="*/ 4467557 w 5381957"/>
              <a:gd name="connsiteY2" fmla="*/ 4342053 h 4342053"/>
              <a:gd name="connsiteX3" fmla="*/ 0 w 5381957"/>
              <a:gd name="connsiteY3" fmla="*/ 4342053 h 4342053"/>
              <a:gd name="connsiteX4" fmla="*/ 0 w 5381957"/>
              <a:gd name="connsiteY4" fmla="*/ 0 h 4342053"/>
              <a:gd name="connsiteX0" fmla="*/ 0 w 5381957"/>
              <a:gd name="connsiteY0" fmla="*/ 0 h 4342053"/>
              <a:gd name="connsiteX1" fmla="*/ 5381957 w 5381957"/>
              <a:gd name="connsiteY1" fmla="*/ 9939 h 4342053"/>
              <a:gd name="connsiteX2" fmla="*/ 4388044 w 5381957"/>
              <a:gd name="connsiteY2" fmla="*/ 4342053 h 4342053"/>
              <a:gd name="connsiteX3" fmla="*/ 0 w 5381957"/>
              <a:gd name="connsiteY3" fmla="*/ 4342053 h 4342053"/>
              <a:gd name="connsiteX4" fmla="*/ 0 w 5381957"/>
              <a:gd name="connsiteY4" fmla="*/ 0 h 4342053"/>
              <a:gd name="connsiteX0" fmla="*/ 0 w 5352140"/>
              <a:gd name="connsiteY0" fmla="*/ 0 h 4342053"/>
              <a:gd name="connsiteX1" fmla="*/ 5352140 w 5352140"/>
              <a:gd name="connsiteY1" fmla="*/ 18999 h 4342053"/>
              <a:gd name="connsiteX2" fmla="*/ 4388044 w 5352140"/>
              <a:gd name="connsiteY2" fmla="*/ 4342053 h 4342053"/>
              <a:gd name="connsiteX3" fmla="*/ 0 w 5352140"/>
              <a:gd name="connsiteY3" fmla="*/ 4342053 h 4342053"/>
              <a:gd name="connsiteX4" fmla="*/ 0 w 5352140"/>
              <a:gd name="connsiteY4" fmla="*/ 0 h 4342053"/>
              <a:gd name="connsiteX0" fmla="*/ 0 w 5352140"/>
              <a:gd name="connsiteY0" fmla="*/ 0 h 4342053"/>
              <a:gd name="connsiteX1" fmla="*/ 5352140 w 5352140"/>
              <a:gd name="connsiteY1" fmla="*/ 880 h 4342053"/>
              <a:gd name="connsiteX2" fmla="*/ 4388044 w 5352140"/>
              <a:gd name="connsiteY2" fmla="*/ 4342053 h 4342053"/>
              <a:gd name="connsiteX3" fmla="*/ 0 w 5352140"/>
              <a:gd name="connsiteY3" fmla="*/ 4342053 h 4342053"/>
              <a:gd name="connsiteX4" fmla="*/ 0 w 5352140"/>
              <a:gd name="connsiteY4" fmla="*/ 0 h 4342053"/>
              <a:gd name="connsiteX0" fmla="*/ 0 w 5352140"/>
              <a:gd name="connsiteY0" fmla="*/ 0 h 4342053"/>
              <a:gd name="connsiteX1" fmla="*/ 5352140 w 5352140"/>
              <a:gd name="connsiteY1" fmla="*/ 880 h 4342053"/>
              <a:gd name="connsiteX2" fmla="*/ 3984390 w 5352140"/>
              <a:gd name="connsiteY2" fmla="*/ 4342053 h 4342053"/>
              <a:gd name="connsiteX3" fmla="*/ 0 w 5352140"/>
              <a:gd name="connsiteY3" fmla="*/ 4342053 h 4342053"/>
              <a:gd name="connsiteX4" fmla="*/ 0 w 5352140"/>
              <a:gd name="connsiteY4" fmla="*/ 0 h 4342053"/>
              <a:gd name="connsiteX0" fmla="*/ 0 w 5006151"/>
              <a:gd name="connsiteY0" fmla="*/ 0 h 4342053"/>
              <a:gd name="connsiteX1" fmla="*/ 5006151 w 5006151"/>
              <a:gd name="connsiteY1" fmla="*/ 8389 h 4342053"/>
              <a:gd name="connsiteX2" fmla="*/ 3984390 w 5006151"/>
              <a:gd name="connsiteY2" fmla="*/ 4342053 h 4342053"/>
              <a:gd name="connsiteX3" fmla="*/ 0 w 5006151"/>
              <a:gd name="connsiteY3" fmla="*/ 4342053 h 4342053"/>
              <a:gd name="connsiteX4" fmla="*/ 0 w 5006151"/>
              <a:gd name="connsiteY4" fmla="*/ 0 h 4342053"/>
              <a:gd name="connsiteX0" fmla="*/ 0 w 4981437"/>
              <a:gd name="connsiteY0" fmla="*/ 0 h 4342053"/>
              <a:gd name="connsiteX1" fmla="*/ 4981437 w 4981437"/>
              <a:gd name="connsiteY1" fmla="*/ 15898 h 4342053"/>
              <a:gd name="connsiteX2" fmla="*/ 3984390 w 4981437"/>
              <a:gd name="connsiteY2" fmla="*/ 4342053 h 4342053"/>
              <a:gd name="connsiteX3" fmla="*/ 0 w 4981437"/>
              <a:gd name="connsiteY3" fmla="*/ 4342053 h 4342053"/>
              <a:gd name="connsiteX4" fmla="*/ 0 w 4981437"/>
              <a:gd name="connsiteY4" fmla="*/ 0 h 4342053"/>
              <a:gd name="connsiteX0" fmla="*/ 0 w 4981437"/>
              <a:gd name="connsiteY0" fmla="*/ 0 h 4342053"/>
              <a:gd name="connsiteX1" fmla="*/ 4981437 w 4981437"/>
              <a:gd name="connsiteY1" fmla="*/ 880 h 4342053"/>
              <a:gd name="connsiteX2" fmla="*/ 3984390 w 4981437"/>
              <a:gd name="connsiteY2" fmla="*/ 4342053 h 4342053"/>
              <a:gd name="connsiteX3" fmla="*/ 0 w 4981437"/>
              <a:gd name="connsiteY3" fmla="*/ 4342053 h 4342053"/>
              <a:gd name="connsiteX4" fmla="*/ 0 w 4981437"/>
              <a:gd name="connsiteY4" fmla="*/ 0 h 4342053"/>
              <a:gd name="connsiteX0" fmla="*/ 0 w 4981437"/>
              <a:gd name="connsiteY0" fmla="*/ 0 h 4342053"/>
              <a:gd name="connsiteX1" fmla="*/ 4981437 w 4981437"/>
              <a:gd name="connsiteY1" fmla="*/ 880 h 4342053"/>
              <a:gd name="connsiteX2" fmla="*/ 3984390 w 4981437"/>
              <a:gd name="connsiteY2" fmla="*/ 4342053 h 4342053"/>
              <a:gd name="connsiteX3" fmla="*/ 0 w 4981437"/>
              <a:gd name="connsiteY3" fmla="*/ 4154330 h 4342053"/>
              <a:gd name="connsiteX4" fmla="*/ 0 w 4981437"/>
              <a:gd name="connsiteY4" fmla="*/ 0 h 4342053"/>
              <a:gd name="connsiteX0" fmla="*/ 0 w 4981437"/>
              <a:gd name="connsiteY0" fmla="*/ 0 h 4176857"/>
              <a:gd name="connsiteX1" fmla="*/ 4981437 w 4981437"/>
              <a:gd name="connsiteY1" fmla="*/ 880 h 4176857"/>
              <a:gd name="connsiteX2" fmla="*/ 4009104 w 4981437"/>
              <a:gd name="connsiteY2" fmla="*/ 4176857 h 4176857"/>
              <a:gd name="connsiteX3" fmla="*/ 0 w 4981437"/>
              <a:gd name="connsiteY3" fmla="*/ 4154330 h 4176857"/>
              <a:gd name="connsiteX4" fmla="*/ 0 w 4981437"/>
              <a:gd name="connsiteY4" fmla="*/ 0 h 4176857"/>
              <a:gd name="connsiteX0" fmla="*/ 0 w 4981437"/>
              <a:gd name="connsiteY0" fmla="*/ 0 h 4161839"/>
              <a:gd name="connsiteX1" fmla="*/ 4981437 w 4981437"/>
              <a:gd name="connsiteY1" fmla="*/ 880 h 4161839"/>
              <a:gd name="connsiteX2" fmla="*/ 4009104 w 4981437"/>
              <a:gd name="connsiteY2" fmla="*/ 4161839 h 4161839"/>
              <a:gd name="connsiteX3" fmla="*/ 0 w 4981437"/>
              <a:gd name="connsiteY3" fmla="*/ 4154330 h 4161839"/>
              <a:gd name="connsiteX4" fmla="*/ 0 w 4981437"/>
              <a:gd name="connsiteY4" fmla="*/ 0 h 4161839"/>
              <a:gd name="connsiteX0" fmla="*/ 0 w 4981437"/>
              <a:gd name="connsiteY0" fmla="*/ 0 h 4154330"/>
              <a:gd name="connsiteX1" fmla="*/ 4981437 w 4981437"/>
              <a:gd name="connsiteY1" fmla="*/ 880 h 4154330"/>
              <a:gd name="connsiteX2" fmla="*/ 4017342 w 4981437"/>
              <a:gd name="connsiteY2" fmla="*/ 4154330 h 4154330"/>
              <a:gd name="connsiteX3" fmla="*/ 0 w 4981437"/>
              <a:gd name="connsiteY3" fmla="*/ 4154330 h 4154330"/>
              <a:gd name="connsiteX4" fmla="*/ 0 w 4981437"/>
              <a:gd name="connsiteY4" fmla="*/ 0 h 4154330"/>
              <a:gd name="connsiteX0" fmla="*/ 0 w 4981437"/>
              <a:gd name="connsiteY0" fmla="*/ 0 h 4162665"/>
              <a:gd name="connsiteX1" fmla="*/ 4981437 w 4981437"/>
              <a:gd name="connsiteY1" fmla="*/ 880 h 4162665"/>
              <a:gd name="connsiteX2" fmla="*/ 4108782 w 4981437"/>
              <a:gd name="connsiteY2" fmla="*/ 4162665 h 4162665"/>
              <a:gd name="connsiteX3" fmla="*/ 0 w 4981437"/>
              <a:gd name="connsiteY3" fmla="*/ 4154330 h 4162665"/>
              <a:gd name="connsiteX4" fmla="*/ 0 w 4981437"/>
              <a:gd name="connsiteY4" fmla="*/ 0 h 4162665"/>
              <a:gd name="connsiteX0" fmla="*/ 0 w 5531627"/>
              <a:gd name="connsiteY0" fmla="*/ 6184 h 4168849"/>
              <a:gd name="connsiteX1" fmla="*/ 5531627 w 5531627"/>
              <a:gd name="connsiteY1" fmla="*/ 0 h 4168849"/>
              <a:gd name="connsiteX2" fmla="*/ 4108782 w 5531627"/>
              <a:gd name="connsiteY2" fmla="*/ 4168849 h 4168849"/>
              <a:gd name="connsiteX3" fmla="*/ 0 w 5531627"/>
              <a:gd name="connsiteY3" fmla="*/ 4160514 h 4168849"/>
              <a:gd name="connsiteX4" fmla="*/ 0 w 5531627"/>
              <a:gd name="connsiteY4" fmla="*/ 6184 h 4168849"/>
              <a:gd name="connsiteX0" fmla="*/ 0 w 5531627"/>
              <a:gd name="connsiteY0" fmla="*/ 6184 h 4168849"/>
              <a:gd name="connsiteX1" fmla="*/ 5531627 w 5531627"/>
              <a:gd name="connsiteY1" fmla="*/ 0 h 4168849"/>
              <a:gd name="connsiteX2" fmla="*/ 4565982 w 5531627"/>
              <a:gd name="connsiteY2" fmla="*/ 4168849 h 4168849"/>
              <a:gd name="connsiteX3" fmla="*/ 0 w 5531627"/>
              <a:gd name="connsiteY3" fmla="*/ 4160514 h 4168849"/>
              <a:gd name="connsiteX4" fmla="*/ 0 w 5531627"/>
              <a:gd name="connsiteY4" fmla="*/ 6184 h 4168849"/>
              <a:gd name="connsiteX0" fmla="*/ 0 w 5549208"/>
              <a:gd name="connsiteY0" fmla="*/ 6184 h 4160514"/>
              <a:gd name="connsiteX1" fmla="*/ 5531627 w 5549208"/>
              <a:gd name="connsiteY1" fmla="*/ 0 h 4160514"/>
              <a:gd name="connsiteX2" fmla="*/ 5549208 w 5549208"/>
              <a:gd name="connsiteY2" fmla="*/ 4159887 h 4160514"/>
              <a:gd name="connsiteX3" fmla="*/ 0 w 5549208"/>
              <a:gd name="connsiteY3" fmla="*/ 4160514 h 4160514"/>
              <a:gd name="connsiteX4" fmla="*/ 0 w 5549208"/>
              <a:gd name="connsiteY4" fmla="*/ 6184 h 4160514"/>
              <a:gd name="connsiteX0" fmla="*/ 0 w 5532568"/>
              <a:gd name="connsiteY0" fmla="*/ 6184 h 4168849"/>
              <a:gd name="connsiteX1" fmla="*/ 5531627 w 5532568"/>
              <a:gd name="connsiteY1" fmla="*/ 0 h 4168849"/>
              <a:gd name="connsiteX2" fmla="*/ 5519711 w 5532568"/>
              <a:gd name="connsiteY2" fmla="*/ 4168849 h 4168849"/>
              <a:gd name="connsiteX3" fmla="*/ 0 w 5532568"/>
              <a:gd name="connsiteY3" fmla="*/ 4160514 h 4168849"/>
              <a:gd name="connsiteX4" fmla="*/ 0 w 5532568"/>
              <a:gd name="connsiteY4" fmla="*/ 6184 h 4168849"/>
              <a:gd name="connsiteX0" fmla="*/ 0 w 5559040"/>
              <a:gd name="connsiteY0" fmla="*/ 6184 h 4168849"/>
              <a:gd name="connsiteX1" fmla="*/ 5531627 w 5559040"/>
              <a:gd name="connsiteY1" fmla="*/ 0 h 4168849"/>
              <a:gd name="connsiteX2" fmla="*/ 5559040 w 5559040"/>
              <a:gd name="connsiteY2" fmla="*/ 4168849 h 4168849"/>
              <a:gd name="connsiteX3" fmla="*/ 0 w 5559040"/>
              <a:gd name="connsiteY3" fmla="*/ 4160514 h 4168849"/>
              <a:gd name="connsiteX4" fmla="*/ 0 w 5559040"/>
              <a:gd name="connsiteY4" fmla="*/ 6184 h 4168849"/>
              <a:gd name="connsiteX0" fmla="*/ 0 w 5559040"/>
              <a:gd name="connsiteY0" fmla="*/ 6184 h 4168849"/>
              <a:gd name="connsiteX1" fmla="*/ 5531627 w 5559040"/>
              <a:gd name="connsiteY1" fmla="*/ 0 h 4168849"/>
              <a:gd name="connsiteX2" fmla="*/ 5559040 w 5559040"/>
              <a:gd name="connsiteY2" fmla="*/ 4168849 h 4168849"/>
              <a:gd name="connsiteX3" fmla="*/ 0 w 5559040"/>
              <a:gd name="connsiteY3" fmla="*/ 4160514 h 4168849"/>
              <a:gd name="connsiteX4" fmla="*/ 0 w 5559040"/>
              <a:gd name="connsiteY4" fmla="*/ 6184 h 4168849"/>
              <a:gd name="connsiteX0" fmla="*/ 0 w 5559040"/>
              <a:gd name="connsiteY0" fmla="*/ 0 h 4162665"/>
              <a:gd name="connsiteX1" fmla="*/ 5541460 w 5559040"/>
              <a:gd name="connsiteY1" fmla="*/ 2778 h 4162665"/>
              <a:gd name="connsiteX2" fmla="*/ 5559040 w 5559040"/>
              <a:gd name="connsiteY2" fmla="*/ 4162665 h 4162665"/>
              <a:gd name="connsiteX3" fmla="*/ 0 w 5559040"/>
              <a:gd name="connsiteY3" fmla="*/ 4154330 h 4162665"/>
              <a:gd name="connsiteX4" fmla="*/ 0 w 5559040"/>
              <a:gd name="connsiteY4" fmla="*/ 0 h 4162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59040" h="4162665">
                <a:moveTo>
                  <a:pt x="0" y="0"/>
                </a:moveTo>
                <a:lnTo>
                  <a:pt x="5541460" y="2778"/>
                </a:lnTo>
                <a:lnTo>
                  <a:pt x="5559040" y="4162665"/>
                </a:lnTo>
                <a:lnTo>
                  <a:pt x="0" y="4154330"/>
                </a:lnTo>
                <a:lnTo>
                  <a:pt x="0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200">
                <a:solidFill>
                  <a:schemeClr val="tx1"/>
                </a:solidFill>
              </a:defRPr>
            </a:lvl1pPr>
            <a:lvl2pPr>
              <a:lnSpc>
                <a:spcPct val="150000"/>
              </a:lnSpc>
              <a:defRPr sz="2000" baseline="0">
                <a:solidFill>
                  <a:schemeClr val="tx1"/>
                </a:solidFill>
              </a:defRPr>
            </a:lvl2pPr>
            <a:lvl3pPr>
              <a:lnSpc>
                <a:spcPct val="150000"/>
              </a:lnSpc>
              <a:defRPr sz="1800">
                <a:solidFill>
                  <a:schemeClr val="accent1"/>
                </a:solidFill>
              </a:defRPr>
            </a:lvl3pPr>
          </a:lstStyle>
          <a:p>
            <a:pPr lvl="0"/>
            <a:r>
              <a:rPr lang="en-US"/>
              <a:t>Text </a:t>
            </a:r>
            <a:r>
              <a:rPr lang="mr-IN"/>
              <a:t>–</a:t>
            </a:r>
            <a:r>
              <a:rPr lang="en-US"/>
              <a:t> Calibri 12pt</a:t>
            </a:r>
          </a:p>
        </p:txBody>
      </p:sp>
      <p:sp>
        <p:nvSpPr>
          <p:cNvPr id="43" name="Text Placeholder 11">
            <a:extLst>
              <a:ext uri="{FF2B5EF4-FFF2-40B4-BE49-F238E27FC236}">
                <a16:creationId xmlns:a16="http://schemas.microsoft.com/office/drawing/2014/main" id="{4D7C2F04-C013-BD4F-8A66-37CF4DACD0D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98237" y="2019104"/>
            <a:ext cx="2999068" cy="1377505"/>
          </a:xfrm>
          <a:custGeom>
            <a:avLst/>
            <a:gdLst>
              <a:gd name="connsiteX0" fmla="*/ 0 w 5481348"/>
              <a:gd name="connsiteY0" fmla="*/ 0 h 4342053"/>
              <a:gd name="connsiteX1" fmla="*/ 5481348 w 5481348"/>
              <a:gd name="connsiteY1" fmla="*/ 0 h 4342053"/>
              <a:gd name="connsiteX2" fmla="*/ 5481348 w 5481348"/>
              <a:gd name="connsiteY2" fmla="*/ 4342053 h 4342053"/>
              <a:gd name="connsiteX3" fmla="*/ 0 w 5481348"/>
              <a:gd name="connsiteY3" fmla="*/ 4342053 h 4342053"/>
              <a:gd name="connsiteX4" fmla="*/ 0 w 5481348"/>
              <a:gd name="connsiteY4" fmla="*/ 0 h 4342053"/>
              <a:gd name="connsiteX0" fmla="*/ 0 w 5481348"/>
              <a:gd name="connsiteY0" fmla="*/ 0 h 4342053"/>
              <a:gd name="connsiteX1" fmla="*/ 5481348 w 5481348"/>
              <a:gd name="connsiteY1" fmla="*/ 0 h 4342053"/>
              <a:gd name="connsiteX2" fmla="*/ 4467557 w 5481348"/>
              <a:gd name="connsiteY2" fmla="*/ 4342053 h 4342053"/>
              <a:gd name="connsiteX3" fmla="*/ 0 w 5481348"/>
              <a:gd name="connsiteY3" fmla="*/ 4342053 h 4342053"/>
              <a:gd name="connsiteX4" fmla="*/ 0 w 5481348"/>
              <a:gd name="connsiteY4" fmla="*/ 0 h 4342053"/>
              <a:gd name="connsiteX0" fmla="*/ 0 w 5381957"/>
              <a:gd name="connsiteY0" fmla="*/ 0 h 4342053"/>
              <a:gd name="connsiteX1" fmla="*/ 5381957 w 5381957"/>
              <a:gd name="connsiteY1" fmla="*/ 9939 h 4342053"/>
              <a:gd name="connsiteX2" fmla="*/ 4467557 w 5381957"/>
              <a:gd name="connsiteY2" fmla="*/ 4342053 h 4342053"/>
              <a:gd name="connsiteX3" fmla="*/ 0 w 5381957"/>
              <a:gd name="connsiteY3" fmla="*/ 4342053 h 4342053"/>
              <a:gd name="connsiteX4" fmla="*/ 0 w 5381957"/>
              <a:gd name="connsiteY4" fmla="*/ 0 h 4342053"/>
              <a:gd name="connsiteX0" fmla="*/ 0 w 5381957"/>
              <a:gd name="connsiteY0" fmla="*/ 0 h 4342053"/>
              <a:gd name="connsiteX1" fmla="*/ 5381957 w 5381957"/>
              <a:gd name="connsiteY1" fmla="*/ 9939 h 4342053"/>
              <a:gd name="connsiteX2" fmla="*/ 4388044 w 5381957"/>
              <a:gd name="connsiteY2" fmla="*/ 4342053 h 4342053"/>
              <a:gd name="connsiteX3" fmla="*/ 0 w 5381957"/>
              <a:gd name="connsiteY3" fmla="*/ 4342053 h 4342053"/>
              <a:gd name="connsiteX4" fmla="*/ 0 w 5381957"/>
              <a:gd name="connsiteY4" fmla="*/ 0 h 4342053"/>
              <a:gd name="connsiteX0" fmla="*/ 0 w 5352140"/>
              <a:gd name="connsiteY0" fmla="*/ 0 h 4342053"/>
              <a:gd name="connsiteX1" fmla="*/ 5352140 w 5352140"/>
              <a:gd name="connsiteY1" fmla="*/ 18999 h 4342053"/>
              <a:gd name="connsiteX2" fmla="*/ 4388044 w 5352140"/>
              <a:gd name="connsiteY2" fmla="*/ 4342053 h 4342053"/>
              <a:gd name="connsiteX3" fmla="*/ 0 w 5352140"/>
              <a:gd name="connsiteY3" fmla="*/ 4342053 h 4342053"/>
              <a:gd name="connsiteX4" fmla="*/ 0 w 5352140"/>
              <a:gd name="connsiteY4" fmla="*/ 0 h 4342053"/>
              <a:gd name="connsiteX0" fmla="*/ 0 w 5352140"/>
              <a:gd name="connsiteY0" fmla="*/ 0 h 4342053"/>
              <a:gd name="connsiteX1" fmla="*/ 5352140 w 5352140"/>
              <a:gd name="connsiteY1" fmla="*/ 880 h 4342053"/>
              <a:gd name="connsiteX2" fmla="*/ 4388044 w 5352140"/>
              <a:gd name="connsiteY2" fmla="*/ 4342053 h 4342053"/>
              <a:gd name="connsiteX3" fmla="*/ 0 w 5352140"/>
              <a:gd name="connsiteY3" fmla="*/ 4342053 h 4342053"/>
              <a:gd name="connsiteX4" fmla="*/ 0 w 5352140"/>
              <a:gd name="connsiteY4" fmla="*/ 0 h 4342053"/>
              <a:gd name="connsiteX0" fmla="*/ 0 w 5352140"/>
              <a:gd name="connsiteY0" fmla="*/ 0 h 4342053"/>
              <a:gd name="connsiteX1" fmla="*/ 5352140 w 5352140"/>
              <a:gd name="connsiteY1" fmla="*/ 880 h 4342053"/>
              <a:gd name="connsiteX2" fmla="*/ 3984390 w 5352140"/>
              <a:gd name="connsiteY2" fmla="*/ 4342053 h 4342053"/>
              <a:gd name="connsiteX3" fmla="*/ 0 w 5352140"/>
              <a:gd name="connsiteY3" fmla="*/ 4342053 h 4342053"/>
              <a:gd name="connsiteX4" fmla="*/ 0 w 5352140"/>
              <a:gd name="connsiteY4" fmla="*/ 0 h 4342053"/>
              <a:gd name="connsiteX0" fmla="*/ 0 w 5006151"/>
              <a:gd name="connsiteY0" fmla="*/ 0 h 4342053"/>
              <a:gd name="connsiteX1" fmla="*/ 5006151 w 5006151"/>
              <a:gd name="connsiteY1" fmla="*/ 8389 h 4342053"/>
              <a:gd name="connsiteX2" fmla="*/ 3984390 w 5006151"/>
              <a:gd name="connsiteY2" fmla="*/ 4342053 h 4342053"/>
              <a:gd name="connsiteX3" fmla="*/ 0 w 5006151"/>
              <a:gd name="connsiteY3" fmla="*/ 4342053 h 4342053"/>
              <a:gd name="connsiteX4" fmla="*/ 0 w 5006151"/>
              <a:gd name="connsiteY4" fmla="*/ 0 h 4342053"/>
              <a:gd name="connsiteX0" fmla="*/ 0 w 4981437"/>
              <a:gd name="connsiteY0" fmla="*/ 0 h 4342053"/>
              <a:gd name="connsiteX1" fmla="*/ 4981437 w 4981437"/>
              <a:gd name="connsiteY1" fmla="*/ 15898 h 4342053"/>
              <a:gd name="connsiteX2" fmla="*/ 3984390 w 4981437"/>
              <a:gd name="connsiteY2" fmla="*/ 4342053 h 4342053"/>
              <a:gd name="connsiteX3" fmla="*/ 0 w 4981437"/>
              <a:gd name="connsiteY3" fmla="*/ 4342053 h 4342053"/>
              <a:gd name="connsiteX4" fmla="*/ 0 w 4981437"/>
              <a:gd name="connsiteY4" fmla="*/ 0 h 4342053"/>
              <a:gd name="connsiteX0" fmla="*/ 0 w 4981437"/>
              <a:gd name="connsiteY0" fmla="*/ 0 h 4342053"/>
              <a:gd name="connsiteX1" fmla="*/ 4981437 w 4981437"/>
              <a:gd name="connsiteY1" fmla="*/ 880 h 4342053"/>
              <a:gd name="connsiteX2" fmla="*/ 3984390 w 4981437"/>
              <a:gd name="connsiteY2" fmla="*/ 4342053 h 4342053"/>
              <a:gd name="connsiteX3" fmla="*/ 0 w 4981437"/>
              <a:gd name="connsiteY3" fmla="*/ 4342053 h 4342053"/>
              <a:gd name="connsiteX4" fmla="*/ 0 w 4981437"/>
              <a:gd name="connsiteY4" fmla="*/ 0 h 4342053"/>
              <a:gd name="connsiteX0" fmla="*/ 0 w 4981437"/>
              <a:gd name="connsiteY0" fmla="*/ 0 h 4342053"/>
              <a:gd name="connsiteX1" fmla="*/ 4981437 w 4981437"/>
              <a:gd name="connsiteY1" fmla="*/ 880 h 4342053"/>
              <a:gd name="connsiteX2" fmla="*/ 3984390 w 4981437"/>
              <a:gd name="connsiteY2" fmla="*/ 4342053 h 4342053"/>
              <a:gd name="connsiteX3" fmla="*/ 0 w 4981437"/>
              <a:gd name="connsiteY3" fmla="*/ 4154330 h 4342053"/>
              <a:gd name="connsiteX4" fmla="*/ 0 w 4981437"/>
              <a:gd name="connsiteY4" fmla="*/ 0 h 4342053"/>
              <a:gd name="connsiteX0" fmla="*/ 0 w 4981437"/>
              <a:gd name="connsiteY0" fmla="*/ 0 h 4176857"/>
              <a:gd name="connsiteX1" fmla="*/ 4981437 w 4981437"/>
              <a:gd name="connsiteY1" fmla="*/ 880 h 4176857"/>
              <a:gd name="connsiteX2" fmla="*/ 4009104 w 4981437"/>
              <a:gd name="connsiteY2" fmla="*/ 4176857 h 4176857"/>
              <a:gd name="connsiteX3" fmla="*/ 0 w 4981437"/>
              <a:gd name="connsiteY3" fmla="*/ 4154330 h 4176857"/>
              <a:gd name="connsiteX4" fmla="*/ 0 w 4981437"/>
              <a:gd name="connsiteY4" fmla="*/ 0 h 4176857"/>
              <a:gd name="connsiteX0" fmla="*/ 0 w 4981437"/>
              <a:gd name="connsiteY0" fmla="*/ 0 h 4161839"/>
              <a:gd name="connsiteX1" fmla="*/ 4981437 w 4981437"/>
              <a:gd name="connsiteY1" fmla="*/ 880 h 4161839"/>
              <a:gd name="connsiteX2" fmla="*/ 4009104 w 4981437"/>
              <a:gd name="connsiteY2" fmla="*/ 4161839 h 4161839"/>
              <a:gd name="connsiteX3" fmla="*/ 0 w 4981437"/>
              <a:gd name="connsiteY3" fmla="*/ 4154330 h 4161839"/>
              <a:gd name="connsiteX4" fmla="*/ 0 w 4981437"/>
              <a:gd name="connsiteY4" fmla="*/ 0 h 4161839"/>
              <a:gd name="connsiteX0" fmla="*/ 0 w 4981437"/>
              <a:gd name="connsiteY0" fmla="*/ 0 h 4154330"/>
              <a:gd name="connsiteX1" fmla="*/ 4981437 w 4981437"/>
              <a:gd name="connsiteY1" fmla="*/ 880 h 4154330"/>
              <a:gd name="connsiteX2" fmla="*/ 4017342 w 4981437"/>
              <a:gd name="connsiteY2" fmla="*/ 4154330 h 4154330"/>
              <a:gd name="connsiteX3" fmla="*/ 0 w 4981437"/>
              <a:gd name="connsiteY3" fmla="*/ 4154330 h 4154330"/>
              <a:gd name="connsiteX4" fmla="*/ 0 w 4981437"/>
              <a:gd name="connsiteY4" fmla="*/ 0 h 4154330"/>
              <a:gd name="connsiteX0" fmla="*/ 0 w 4981437"/>
              <a:gd name="connsiteY0" fmla="*/ 0 h 4162665"/>
              <a:gd name="connsiteX1" fmla="*/ 4981437 w 4981437"/>
              <a:gd name="connsiteY1" fmla="*/ 880 h 4162665"/>
              <a:gd name="connsiteX2" fmla="*/ 4108782 w 4981437"/>
              <a:gd name="connsiteY2" fmla="*/ 4162665 h 4162665"/>
              <a:gd name="connsiteX3" fmla="*/ 0 w 4981437"/>
              <a:gd name="connsiteY3" fmla="*/ 4154330 h 4162665"/>
              <a:gd name="connsiteX4" fmla="*/ 0 w 4981437"/>
              <a:gd name="connsiteY4" fmla="*/ 0 h 4162665"/>
              <a:gd name="connsiteX0" fmla="*/ 0 w 5531627"/>
              <a:gd name="connsiteY0" fmla="*/ 6184 h 4168849"/>
              <a:gd name="connsiteX1" fmla="*/ 5531627 w 5531627"/>
              <a:gd name="connsiteY1" fmla="*/ 0 h 4168849"/>
              <a:gd name="connsiteX2" fmla="*/ 4108782 w 5531627"/>
              <a:gd name="connsiteY2" fmla="*/ 4168849 h 4168849"/>
              <a:gd name="connsiteX3" fmla="*/ 0 w 5531627"/>
              <a:gd name="connsiteY3" fmla="*/ 4160514 h 4168849"/>
              <a:gd name="connsiteX4" fmla="*/ 0 w 5531627"/>
              <a:gd name="connsiteY4" fmla="*/ 6184 h 4168849"/>
              <a:gd name="connsiteX0" fmla="*/ 0 w 5531627"/>
              <a:gd name="connsiteY0" fmla="*/ 6184 h 4168849"/>
              <a:gd name="connsiteX1" fmla="*/ 5531627 w 5531627"/>
              <a:gd name="connsiteY1" fmla="*/ 0 h 4168849"/>
              <a:gd name="connsiteX2" fmla="*/ 4565982 w 5531627"/>
              <a:gd name="connsiteY2" fmla="*/ 4168849 h 4168849"/>
              <a:gd name="connsiteX3" fmla="*/ 0 w 5531627"/>
              <a:gd name="connsiteY3" fmla="*/ 4160514 h 4168849"/>
              <a:gd name="connsiteX4" fmla="*/ 0 w 5531627"/>
              <a:gd name="connsiteY4" fmla="*/ 6184 h 4168849"/>
              <a:gd name="connsiteX0" fmla="*/ 0 w 5549208"/>
              <a:gd name="connsiteY0" fmla="*/ 6184 h 4160514"/>
              <a:gd name="connsiteX1" fmla="*/ 5531627 w 5549208"/>
              <a:gd name="connsiteY1" fmla="*/ 0 h 4160514"/>
              <a:gd name="connsiteX2" fmla="*/ 5549208 w 5549208"/>
              <a:gd name="connsiteY2" fmla="*/ 4159887 h 4160514"/>
              <a:gd name="connsiteX3" fmla="*/ 0 w 5549208"/>
              <a:gd name="connsiteY3" fmla="*/ 4160514 h 4160514"/>
              <a:gd name="connsiteX4" fmla="*/ 0 w 5549208"/>
              <a:gd name="connsiteY4" fmla="*/ 6184 h 4160514"/>
              <a:gd name="connsiteX0" fmla="*/ 0 w 5532568"/>
              <a:gd name="connsiteY0" fmla="*/ 6184 h 4168849"/>
              <a:gd name="connsiteX1" fmla="*/ 5531627 w 5532568"/>
              <a:gd name="connsiteY1" fmla="*/ 0 h 4168849"/>
              <a:gd name="connsiteX2" fmla="*/ 5519711 w 5532568"/>
              <a:gd name="connsiteY2" fmla="*/ 4168849 h 4168849"/>
              <a:gd name="connsiteX3" fmla="*/ 0 w 5532568"/>
              <a:gd name="connsiteY3" fmla="*/ 4160514 h 4168849"/>
              <a:gd name="connsiteX4" fmla="*/ 0 w 5532568"/>
              <a:gd name="connsiteY4" fmla="*/ 6184 h 4168849"/>
              <a:gd name="connsiteX0" fmla="*/ 0 w 5559040"/>
              <a:gd name="connsiteY0" fmla="*/ 6184 h 4168849"/>
              <a:gd name="connsiteX1" fmla="*/ 5531627 w 5559040"/>
              <a:gd name="connsiteY1" fmla="*/ 0 h 4168849"/>
              <a:gd name="connsiteX2" fmla="*/ 5559040 w 5559040"/>
              <a:gd name="connsiteY2" fmla="*/ 4168849 h 4168849"/>
              <a:gd name="connsiteX3" fmla="*/ 0 w 5559040"/>
              <a:gd name="connsiteY3" fmla="*/ 4160514 h 4168849"/>
              <a:gd name="connsiteX4" fmla="*/ 0 w 5559040"/>
              <a:gd name="connsiteY4" fmla="*/ 6184 h 4168849"/>
              <a:gd name="connsiteX0" fmla="*/ 0 w 5559040"/>
              <a:gd name="connsiteY0" fmla="*/ 6184 h 4168849"/>
              <a:gd name="connsiteX1" fmla="*/ 5531627 w 5559040"/>
              <a:gd name="connsiteY1" fmla="*/ 0 h 4168849"/>
              <a:gd name="connsiteX2" fmla="*/ 5559040 w 5559040"/>
              <a:gd name="connsiteY2" fmla="*/ 4168849 h 4168849"/>
              <a:gd name="connsiteX3" fmla="*/ 0 w 5559040"/>
              <a:gd name="connsiteY3" fmla="*/ 4160514 h 4168849"/>
              <a:gd name="connsiteX4" fmla="*/ 0 w 5559040"/>
              <a:gd name="connsiteY4" fmla="*/ 6184 h 4168849"/>
              <a:gd name="connsiteX0" fmla="*/ 0 w 5559040"/>
              <a:gd name="connsiteY0" fmla="*/ 0 h 4162665"/>
              <a:gd name="connsiteX1" fmla="*/ 5541460 w 5559040"/>
              <a:gd name="connsiteY1" fmla="*/ 2778 h 4162665"/>
              <a:gd name="connsiteX2" fmla="*/ 5559040 w 5559040"/>
              <a:gd name="connsiteY2" fmla="*/ 4162665 h 4162665"/>
              <a:gd name="connsiteX3" fmla="*/ 0 w 5559040"/>
              <a:gd name="connsiteY3" fmla="*/ 4154330 h 4162665"/>
              <a:gd name="connsiteX4" fmla="*/ 0 w 5559040"/>
              <a:gd name="connsiteY4" fmla="*/ 0 h 4162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59040" h="4162665">
                <a:moveTo>
                  <a:pt x="0" y="0"/>
                </a:moveTo>
                <a:lnTo>
                  <a:pt x="5541460" y="2778"/>
                </a:lnTo>
                <a:lnTo>
                  <a:pt x="5559040" y="4162665"/>
                </a:lnTo>
                <a:lnTo>
                  <a:pt x="0" y="4154330"/>
                </a:lnTo>
                <a:lnTo>
                  <a:pt x="0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200">
                <a:solidFill>
                  <a:schemeClr val="tx1"/>
                </a:solidFill>
              </a:defRPr>
            </a:lvl1pPr>
            <a:lvl2pPr>
              <a:lnSpc>
                <a:spcPct val="150000"/>
              </a:lnSpc>
              <a:defRPr sz="2000" baseline="0">
                <a:solidFill>
                  <a:schemeClr val="tx1"/>
                </a:solidFill>
              </a:defRPr>
            </a:lvl2pPr>
            <a:lvl3pPr>
              <a:lnSpc>
                <a:spcPct val="150000"/>
              </a:lnSpc>
              <a:defRPr sz="1800">
                <a:solidFill>
                  <a:schemeClr val="accent1"/>
                </a:solidFill>
              </a:defRPr>
            </a:lvl3pPr>
          </a:lstStyle>
          <a:p>
            <a:pPr lvl="0"/>
            <a:r>
              <a:rPr lang="en-US"/>
              <a:t>Text </a:t>
            </a:r>
            <a:r>
              <a:rPr lang="mr-IN"/>
              <a:t>–</a:t>
            </a:r>
            <a:r>
              <a:rPr lang="en-US"/>
              <a:t> Calibri 12pt</a:t>
            </a:r>
          </a:p>
        </p:txBody>
      </p:sp>
      <p:sp>
        <p:nvSpPr>
          <p:cNvPr id="44" name="Text Placeholder 11">
            <a:extLst>
              <a:ext uri="{FF2B5EF4-FFF2-40B4-BE49-F238E27FC236}">
                <a16:creationId xmlns:a16="http://schemas.microsoft.com/office/drawing/2014/main" id="{33A0C944-5E39-6046-9903-50C2766D27D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924072" y="4061035"/>
            <a:ext cx="2999068" cy="1377505"/>
          </a:xfrm>
          <a:custGeom>
            <a:avLst/>
            <a:gdLst>
              <a:gd name="connsiteX0" fmla="*/ 0 w 5481348"/>
              <a:gd name="connsiteY0" fmla="*/ 0 h 4342053"/>
              <a:gd name="connsiteX1" fmla="*/ 5481348 w 5481348"/>
              <a:gd name="connsiteY1" fmla="*/ 0 h 4342053"/>
              <a:gd name="connsiteX2" fmla="*/ 5481348 w 5481348"/>
              <a:gd name="connsiteY2" fmla="*/ 4342053 h 4342053"/>
              <a:gd name="connsiteX3" fmla="*/ 0 w 5481348"/>
              <a:gd name="connsiteY3" fmla="*/ 4342053 h 4342053"/>
              <a:gd name="connsiteX4" fmla="*/ 0 w 5481348"/>
              <a:gd name="connsiteY4" fmla="*/ 0 h 4342053"/>
              <a:gd name="connsiteX0" fmla="*/ 0 w 5481348"/>
              <a:gd name="connsiteY0" fmla="*/ 0 h 4342053"/>
              <a:gd name="connsiteX1" fmla="*/ 5481348 w 5481348"/>
              <a:gd name="connsiteY1" fmla="*/ 0 h 4342053"/>
              <a:gd name="connsiteX2" fmla="*/ 4467557 w 5481348"/>
              <a:gd name="connsiteY2" fmla="*/ 4342053 h 4342053"/>
              <a:gd name="connsiteX3" fmla="*/ 0 w 5481348"/>
              <a:gd name="connsiteY3" fmla="*/ 4342053 h 4342053"/>
              <a:gd name="connsiteX4" fmla="*/ 0 w 5481348"/>
              <a:gd name="connsiteY4" fmla="*/ 0 h 4342053"/>
              <a:gd name="connsiteX0" fmla="*/ 0 w 5381957"/>
              <a:gd name="connsiteY0" fmla="*/ 0 h 4342053"/>
              <a:gd name="connsiteX1" fmla="*/ 5381957 w 5381957"/>
              <a:gd name="connsiteY1" fmla="*/ 9939 h 4342053"/>
              <a:gd name="connsiteX2" fmla="*/ 4467557 w 5381957"/>
              <a:gd name="connsiteY2" fmla="*/ 4342053 h 4342053"/>
              <a:gd name="connsiteX3" fmla="*/ 0 w 5381957"/>
              <a:gd name="connsiteY3" fmla="*/ 4342053 h 4342053"/>
              <a:gd name="connsiteX4" fmla="*/ 0 w 5381957"/>
              <a:gd name="connsiteY4" fmla="*/ 0 h 4342053"/>
              <a:gd name="connsiteX0" fmla="*/ 0 w 5381957"/>
              <a:gd name="connsiteY0" fmla="*/ 0 h 4342053"/>
              <a:gd name="connsiteX1" fmla="*/ 5381957 w 5381957"/>
              <a:gd name="connsiteY1" fmla="*/ 9939 h 4342053"/>
              <a:gd name="connsiteX2" fmla="*/ 4388044 w 5381957"/>
              <a:gd name="connsiteY2" fmla="*/ 4342053 h 4342053"/>
              <a:gd name="connsiteX3" fmla="*/ 0 w 5381957"/>
              <a:gd name="connsiteY3" fmla="*/ 4342053 h 4342053"/>
              <a:gd name="connsiteX4" fmla="*/ 0 w 5381957"/>
              <a:gd name="connsiteY4" fmla="*/ 0 h 4342053"/>
              <a:gd name="connsiteX0" fmla="*/ 0 w 5352140"/>
              <a:gd name="connsiteY0" fmla="*/ 0 h 4342053"/>
              <a:gd name="connsiteX1" fmla="*/ 5352140 w 5352140"/>
              <a:gd name="connsiteY1" fmla="*/ 18999 h 4342053"/>
              <a:gd name="connsiteX2" fmla="*/ 4388044 w 5352140"/>
              <a:gd name="connsiteY2" fmla="*/ 4342053 h 4342053"/>
              <a:gd name="connsiteX3" fmla="*/ 0 w 5352140"/>
              <a:gd name="connsiteY3" fmla="*/ 4342053 h 4342053"/>
              <a:gd name="connsiteX4" fmla="*/ 0 w 5352140"/>
              <a:gd name="connsiteY4" fmla="*/ 0 h 4342053"/>
              <a:gd name="connsiteX0" fmla="*/ 0 w 5352140"/>
              <a:gd name="connsiteY0" fmla="*/ 0 h 4342053"/>
              <a:gd name="connsiteX1" fmla="*/ 5352140 w 5352140"/>
              <a:gd name="connsiteY1" fmla="*/ 880 h 4342053"/>
              <a:gd name="connsiteX2" fmla="*/ 4388044 w 5352140"/>
              <a:gd name="connsiteY2" fmla="*/ 4342053 h 4342053"/>
              <a:gd name="connsiteX3" fmla="*/ 0 w 5352140"/>
              <a:gd name="connsiteY3" fmla="*/ 4342053 h 4342053"/>
              <a:gd name="connsiteX4" fmla="*/ 0 w 5352140"/>
              <a:gd name="connsiteY4" fmla="*/ 0 h 4342053"/>
              <a:gd name="connsiteX0" fmla="*/ 0 w 5352140"/>
              <a:gd name="connsiteY0" fmla="*/ 0 h 4342053"/>
              <a:gd name="connsiteX1" fmla="*/ 5352140 w 5352140"/>
              <a:gd name="connsiteY1" fmla="*/ 880 h 4342053"/>
              <a:gd name="connsiteX2" fmla="*/ 3984390 w 5352140"/>
              <a:gd name="connsiteY2" fmla="*/ 4342053 h 4342053"/>
              <a:gd name="connsiteX3" fmla="*/ 0 w 5352140"/>
              <a:gd name="connsiteY3" fmla="*/ 4342053 h 4342053"/>
              <a:gd name="connsiteX4" fmla="*/ 0 w 5352140"/>
              <a:gd name="connsiteY4" fmla="*/ 0 h 4342053"/>
              <a:gd name="connsiteX0" fmla="*/ 0 w 5006151"/>
              <a:gd name="connsiteY0" fmla="*/ 0 h 4342053"/>
              <a:gd name="connsiteX1" fmla="*/ 5006151 w 5006151"/>
              <a:gd name="connsiteY1" fmla="*/ 8389 h 4342053"/>
              <a:gd name="connsiteX2" fmla="*/ 3984390 w 5006151"/>
              <a:gd name="connsiteY2" fmla="*/ 4342053 h 4342053"/>
              <a:gd name="connsiteX3" fmla="*/ 0 w 5006151"/>
              <a:gd name="connsiteY3" fmla="*/ 4342053 h 4342053"/>
              <a:gd name="connsiteX4" fmla="*/ 0 w 5006151"/>
              <a:gd name="connsiteY4" fmla="*/ 0 h 4342053"/>
              <a:gd name="connsiteX0" fmla="*/ 0 w 4981437"/>
              <a:gd name="connsiteY0" fmla="*/ 0 h 4342053"/>
              <a:gd name="connsiteX1" fmla="*/ 4981437 w 4981437"/>
              <a:gd name="connsiteY1" fmla="*/ 15898 h 4342053"/>
              <a:gd name="connsiteX2" fmla="*/ 3984390 w 4981437"/>
              <a:gd name="connsiteY2" fmla="*/ 4342053 h 4342053"/>
              <a:gd name="connsiteX3" fmla="*/ 0 w 4981437"/>
              <a:gd name="connsiteY3" fmla="*/ 4342053 h 4342053"/>
              <a:gd name="connsiteX4" fmla="*/ 0 w 4981437"/>
              <a:gd name="connsiteY4" fmla="*/ 0 h 4342053"/>
              <a:gd name="connsiteX0" fmla="*/ 0 w 4981437"/>
              <a:gd name="connsiteY0" fmla="*/ 0 h 4342053"/>
              <a:gd name="connsiteX1" fmla="*/ 4981437 w 4981437"/>
              <a:gd name="connsiteY1" fmla="*/ 880 h 4342053"/>
              <a:gd name="connsiteX2" fmla="*/ 3984390 w 4981437"/>
              <a:gd name="connsiteY2" fmla="*/ 4342053 h 4342053"/>
              <a:gd name="connsiteX3" fmla="*/ 0 w 4981437"/>
              <a:gd name="connsiteY3" fmla="*/ 4342053 h 4342053"/>
              <a:gd name="connsiteX4" fmla="*/ 0 w 4981437"/>
              <a:gd name="connsiteY4" fmla="*/ 0 h 4342053"/>
              <a:gd name="connsiteX0" fmla="*/ 0 w 4981437"/>
              <a:gd name="connsiteY0" fmla="*/ 0 h 4342053"/>
              <a:gd name="connsiteX1" fmla="*/ 4981437 w 4981437"/>
              <a:gd name="connsiteY1" fmla="*/ 880 h 4342053"/>
              <a:gd name="connsiteX2" fmla="*/ 3984390 w 4981437"/>
              <a:gd name="connsiteY2" fmla="*/ 4342053 h 4342053"/>
              <a:gd name="connsiteX3" fmla="*/ 0 w 4981437"/>
              <a:gd name="connsiteY3" fmla="*/ 4154330 h 4342053"/>
              <a:gd name="connsiteX4" fmla="*/ 0 w 4981437"/>
              <a:gd name="connsiteY4" fmla="*/ 0 h 4342053"/>
              <a:gd name="connsiteX0" fmla="*/ 0 w 4981437"/>
              <a:gd name="connsiteY0" fmla="*/ 0 h 4176857"/>
              <a:gd name="connsiteX1" fmla="*/ 4981437 w 4981437"/>
              <a:gd name="connsiteY1" fmla="*/ 880 h 4176857"/>
              <a:gd name="connsiteX2" fmla="*/ 4009104 w 4981437"/>
              <a:gd name="connsiteY2" fmla="*/ 4176857 h 4176857"/>
              <a:gd name="connsiteX3" fmla="*/ 0 w 4981437"/>
              <a:gd name="connsiteY3" fmla="*/ 4154330 h 4176857"/>
              <a:gd name="connsiteX4" fmla="*/ 0 w 4981437"/>
              <a:gd name="connsiteY4" fmla="*/ 0 h 4176857"/>
              <a:gd name="connsiteX0" fmla="*/ 0 w 4981437"/>
              <a:gd name="connsiteY0" fmla="*/ 0 h 4161839"/>
              <a:gd name="connsiteX1" fmla="*/ 4981437 w 4981437"/>
              <a:gd name="connsiteY1" fmla="*/ 880 h 4161839"/>
              <a:gd name="connsiteX2" fmla="*/ 4009104 w 4981437"/>
              <a:gd name="connsiteY2" fmla="*/ 4161839 h 4161839"/>
              <a:gd name="connsiteX3" fmla="*/ 0 w 4981437"/>
              <a:gd name="connsiteY3" fmla="*/ 4154330 h 4161839"/>
              <a:gd name="connsiteX4" fmla="*/ 0 w 4981437"/>
              <a:gd name="connsiteY4" fmla="*/ 0 h 4161839"/>
              <a:gd name="connsiteX0" fmla="*/ 0 w 4981437"/>
              <a:gd name="connsiteY0" fmla="*/ 0 h 4154330"/>
              <a:gd name="connsiteX1" fmla="*/ 4981437 w 4981437"/>
              <a:gd name="connsiteY1" fmla="*/ 880 h 4154330"/>
              <a:gd name="connsiteX2" fmla="*/ 4017342 w 4981437"/>
              <a:gd name="connsiteY2" fmla="*/ 4154330 h 4154330"/>
              <a:gd name="connsiteX3" fmla="*/ 0 w 4981437"/>
              <a:gd name="connsiteY3" fmla="*/ 4154330 h 4154330"/>
              <a:gd name="connsiteX4" fmla="*/ 0 w 4981437"/>
              <a:gd name="connsiteY4" fmla="*/ 0 h 4154330"/>
              <a:gd name="connsiteX0" fmla="*/ 0 w 4981437"/>
              <a:gd name="connsiteY0" fmla="*/ 0 h 4162665"/>
              <a:gd name="connsiteX1" fmla="*/ 4981437 w 4981437"/>
              <a:gd name="connsiteY1" fmla="*/ 880 h 4162665"/>
              <a:gd name="connsiteX2" fmla="*/ 4108782 w 4981437"/>
              <a:gd name="connsiteY2" fmla="*/ 4162665 h 4162665"/>
              <a:gd name="connsiteX3" fmla="*/ 0 w 4981437"/>
              <a:gd name="connsiteY3" fmla="*/ 4154330 h 4162665"/>
              <a:gd name="connsiteX4" fmla="*/ 0 w 4981437"/>
              <a:gd name="connsiteY4" fmla="*/ 0 h 4162665"/>
              <a:gd name="connsiteX0" fmla="*/ 0 w 5531627"/>
              <a:gd name="connsiteY0" fmla="*/ 6184 h 4168849"/>
              <a:gd name="connsiteX1" fmla="*/ 5531627 w 5531627"/>
              <a:gd name="connsiteY1" fmla="*/ 0 h 4168849"/>
              <a:gd name="connsiteX2" fmla="*/ 4108782 w 5531627"/>
              <a:gd name="connsiteY2" fmla="*/ 4168849 h 4168849"/>
              <a:gd name="connsiteX3" fmla="*/ 0 w 5531627"/>
              <a:gd name="connsiteY3" fmla="*/ 4160514 h 4168849"/>
              <a:gd name="connsiteX4" fmla="*/ 0 w 5531627"/>
              <a:gd name="connsiteY4" fmla="*/ 6184 h 4168849"/>
              <a:gd name="connsiteX0" fmla="*/ 0 w 5531627"/>
              <a:gd name="connsiteY0" fmla="*/ 6184 h 4168849"/>
              <a:gd name="connsiteX1" fmla="*/ 5531627 w 5531627"/>
              <a:gd name="connsiteY1" fmla="*/ 0 h 4168849"/>
              <a:gd name="connsiteX2" fmla="*/ 4565982 w 5531627"/>
              <a:gd name="connsiteY2" fmla="*/ 4168849 h 4168849"/>
              <a:gd name="connsiteX3" fmla="*/ 0 w 5531627"/>
              <a:gd name="connsiteY3" fmla="*/ 4160514 h 4168849"/>
              <a:gd name="connsiteX4" fmla="*/ 0 w 5531627"/>
              <a:gd name="connsiteY4" fmla="*/ 6184 h 4168849"/>
              <a:gd name="connsiteX0" fmla="*/ 0 w 5549208"/>
              <a:gd name="connsiteY0" fmla="*/ 6184 h 4160514"/>
              <a:gd name="connsiteX1" fmla="*/ 5531627 w 5549208"/>
              <a:gd name="connsiteY1" fmla="*/ 0 h 4160514"/>
              <a:gd name="connsiteX2" fmla="*/ 5549208 w 5549208"/>
              <a:gd name="connsiteY2" fmla="*/ 4159887 h 4160514"/>
              <a:gd name="connsiteX3" fmla="*/ 0 w 5549208"/>
              <a:gd name="connsiteY3" fmla="*/ 4160514 h 4160514"/>
              <a:gd name="connsiteX4" fmla="*/ 0 w 5549208"/>
              <a:gd name="connsiteY4" fmla="*/ 6184 h 4160514"/>
              <a:gd name="connsiteX0" fmla="*/ 0 w 5532568"/>
              <a:gd name="connsiteY0" fmla="*/ 6184 h 4168849"/>
              <a:gd name="connsiteX1" fmla="*/ 5531627 w 5532568"/>
              <a:gd name="connsiteY1" fmla="*/ 0 h 4168849"/>
              <a:gd name="connsiteX2" fmla="*/ 5519711 w 5532568"/>
              <a:gd name="connsiteY2" fmla="*/ 4168849 h 4168849"/>
              <a:gd name="connsiteX3" fmla="*/ 0 w 5532568"/>
              <a:gd name="connsiteY3" fmla="*/ 4160514 h 4168849"/>
              <a:gd name="connsiteX4" fmla="*/ 0 w 5532568"/>
              <a:gd name="connsiteY4" fmla="*/ 6184 h 4168849"/>
              <a:gd name="connsiteX0" fmla="*/ 0 w 5559040"/>
              <a:gd name="connsiteY0" fmla="*/ 6184 h 4168849"/>
              <a:gd name="connsiteX1" fmla="*/ 5531627 w 5559040"/>
              <a:gd name="connsiteY1" fmla="*/ 0 h 4168849"/>
              <a:gd name="connsiteX2" fmla="*/ 5559040 w 5559040"/>
              <a:gd name="connsiteY2" fmla="*/ 4168849 h 4168849"/>
              <a:gd name="connsiteX3" fmla="*/ 0 w 5559040"/>
              <a:gd name="connsiteY3" fmla="*/ 4160514 h 4168849"/>
              <a:gd name="connsiteX4" fmla="*/ 0 w 5559040"/>
              <a:gd name="connsiteY4" fmla="*/ 6184 h 4168849"/>
              <a:gd name="connsiteX0" fmla="*/ 0 w 5559040"/>
              <a:gd name="connsiteY0" fmla="*/ 6184 h 4168849"/>
              <a:gd name="connsiteX1" fmla="*/ 5531627 w 5559040"/>
              <a:gd name="connsiteY1" fmla="*/ 0 h 4168849"/>
              <a:gd name="connsiteX2" fmla="*/ 5559040 w 5559040"/>
              <a:gd name="connsiteY2" fmla="*/ 4168849 h 4168849"/>
              <a:gd name="connsiteX3" fmla="*/ 0 w 5559040"/>
              <a:gd name="connsiteY3" fmla="*/ 4160514 h 4168849"/>
              <a:gd name="connsiteX4" fmla="*/ 0 w 5559040"/>
              <a:gd name="connsiteY4" fmla="*/ 6184 h 4168849"/>
              <a:gd name="connsiteX0" fmla="*/ 0 w 5559040"/>
              <a:gd name="connsiteY0" fmla="*/ 0 h 4162665"/>
              <a:gd name="connsiteX1" fmla="*/ 5541460 w 5559040"/>
              <a:gd name="connsiteY1" fmla="*/ 2778 h 4162665"/>
              <a:gd name="connsiteX2" fmla="*/ 5559040 w 5559040"/>
              <a:gd name="connsiteY2" fmla="*/ 4162665 h 4162665"/>
              <a:gd name="connsiteX3" fmla="*/ 0 w 5559040"/>
              <a:gd name="connsiteY3" fmla="*/ 4154330 h 4162665"/>
              <a:gd name="connsiteX4" fmla="*/ 0 w 5559040"/>
              <a:gd name="connsiteY4" fmla="*/ 0 h 4162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59040" h="4162665">
                <a:moveTo>
                  <a:pt x="0" y="0"/>
                </a:moveTo>
                <a:lnTo>
                  <a:pt x="5541460" y="2778"/>
                </a:lnTo>
                <a:lnTo>
                  <a:pt x="5559040" y="4162665"/>
                </a:lnTo>
                <a:lnTo>
                  <a:pt x="0" y="4154330"/>
                </a:lnTo>
                <a:lnTo>
                  <a:pt x="0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200">
                <a:solidFill>
                  <a:schemeClr val="tx1"/>
                </a:solidFill>
              </a:defRPr>
            </a:lvl1pPr>
            <a:lvl2pPr>
              <a:lnSpc>
                <a:spcPct val="150000"/>
              </a:lnSpc>
              <a:defRPr sz="2000" baseline="0">
                <a:solidFill>
                  <a:schemeClr val="tx1"/>
                </a:solidFill>
              </a:defRPr>
            </a:lvl2pPr>
            <a:lvl3pPr>
              <a:lnSpc>
                <a:spcPct val="150000"/>
              </a:lnSpc>
              <a:defRPr sz="1800">
                <a:solidFill>
                  <a:schemeClr val="accent1"/>
                </a:solidFill>
              </a:defRPr>
            </a:lvl3pPr>
          </a:lstStyle>
          <a:p>
            <a:pPr lvl="0"/>
            <a:r>
              <a:rPr lang="en-US"/>
              <a:t>Text </a:t>
            </a:r>
            <a:r>
              <a:rPr lang="mr-IN"/>
              <a:t>–</a:t>
            </a:r>
            <a:r>
              <a:rPr lang="en-US"/>
              <a:t> Calibri 12pt</a:t>
            </a:r>
          </a:p>
        </p:txBody>
      </p:sp>
      <p:sp>
        <p:nvSpPr>
          <p:cNvPr id="45" name="Text Placeholder 11">
            <a:extLst>
              <a:ext uri="{FF2B5EF4-FFF2-40B4-BE49-F238E27FC236}">
                <a16:creationId xmlns:a16="http://schemas.microsoft.com/office/drawing/2014/main" id="{76A7822D-969E-D94E-AC0F-3781B346910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98237" y="4061035"/>
            <a:ext cx="2999068" cy="1377505"/>
          </a:xfrm>
          <a:custGeom>
            <a:avLst/>
            <a:gdLst>
              <a:gd name="connsiteX0" fmla="*/ 0 w 5481348"/>
              <a:gd name="connsiteY0" fmla="*/ 0 h 4342053"/>
              <a:gd name="connsiteX1" fmla="*/ 5481348 w 5481348"/>
              <a:gd name="connsiteY1" fmla="*/ 0 h 4342053"/>
              <a:gd name="connsiteX2" fmla="*/ 5481348 w 5481348"/>
              <a:gd name="connsiteY2" fmla="*/ 4342053 h 4342053"/>
              <a:gd name="connsiteX3" fmla="*/ 0 w 5481348"/>
              <a:gd name="connsiteY3" fmla="*/ 4342053 h 4342053"/>
              <a:gd name="connsiteX4" fmla="*/ 0 w 5481348"/>
              <a:gd name="connsiteY4" fmla="*/ 0 h 4342053"/>
              <a:gd name="connsiteX0" fmla="*/ 0 w 5481348"/>
              <a:gd name="connsiteY0" fmla="*/ 0 h 4342053"/>
              <a:gd name="connsiteX1" fmla="*/ 5481348 w 5481348"/>
              <a:gd name="connsiteY1" fmla="*/ 0 h 4342053"/>
              <a:gd name="connsiteX2" fmla="*/ 4467557 w 5481348"/>
              <a:gd name="connsiteY2" fmla="*/ 4342053 h 4342053"/>
              <a:gd name="connsiteX3" fmla="*/ 0 w 5481348"/>
              <a:gd name="connsiteY3" fmla="*/ 4342053 h 4342053"/>
              <a:gd name="connsiteX4" fmla="*/ 0 w 5481348"/>
              <a:gd name="connsiteY4" fmla="*/ 0 h 4342053"/>
              <a:gd name="connsiteX0" fmla="*/ 0 w 5381957"/>
              <a:gd name="connsiteY0" fmla="*/ 0 h 4342053"/>
              <a:gd name="connsiteX1" fmla="*/ 5381957 w 5381957"/>
              <a:gd name="connsiteY1" fmla="*/ 9939 h 4342053"/>
              <a:gd name="connsiteX2" fmla="*/ 4467557 w 5381957"/>
              <a:gd name="connsiteY2" fmla="*/ 4342053 h 4342053"/>
              <a:gd name="connsiteX3" fmla="*/ 0 w 5381957"/>
              <a:gd name="connsiteY3" fmla="*/ 4342053 h 4342053"/>
              <a:gd name="connsiteX4" fmla="*/ 0 w 5381957"/>
              <a:gd name="connsiteY4" fmla="*/ 0 h 4342053"/>
              <a:gd name="connsiteX0" fmla="*/ 0 w 5381957"/>
              <a:gd name="connsiteY0" fmla="*/ 0 h 4342053"/>
              <a:gd name="connsiteX1" fmla="*/ 5381957 w 5381957"/>
              <a:gd name="connsiteY1" fmla="*/ 9939 h 4342053"/>
              <a:gd name="connsiteX2" fmla="*/ 4388044 w 5381957"/>
              <a:gd name="connsiteY2" fmla="*/ 4342053 h 4342053"/>
              <a:gd name="connsiteX3" fmla="*/ 0 w 5381957"/>
              <a:gd name="connsiteY3" fmla="*/ 4342053 h 4342053"/>
              <a:gd name="connsiteX4" fmla="*/ 0 w 5381957"/>
              <a:gd name="connsiteY4" fmla="*/ 0 h 4342053"/>
              <a:gd name="connsiteX0" fmla="*/ 0 w 5352140"/>
              <a:gd name="connsiteY0" fmla="*/ 0 h 4342053"/>
              <a:gd name="connsiteX1" fmla="*/ 5352140 w 5352140"/>
              <a:gd name="connsiteY1" fmla="*/ 18999 h 4342053"/>
              <a:gd name="connsiteX2" fmla="*/ 4388044 w 5352140"/>
              <a:gd name="connsiteY2" fmla="*/ 4342053 h 4342053"/>
              <a:gd name="connsiteX3" fmla="*/ 0 w 5352140"/>
              <a:gd name="connsiteY3" fmla="*/ 4342053 h 4342053"/>
              <a:gd name="connsiteX4" fmla="*/ 0 w 5352140"/>
              <a:gd name="connsiteY4" fmla="*/ 0 h 4342053"/>
              <a:gd name="connsiteX0" fmla="*/ 0 w 5352140"/>
              <a:gd name="connsiteY0" fmla="*/ 0 h 4342053"/>
              <a:gd name="connsiteX1" fmla="*/ 5352140 w 5352140"/>
              <a:gd name="connsiteY1" fmla="*/ 880 h 4342053"/>
              <a:gd name="connsiteX2" fmla="*/ 4388044 w 5352140"/>
              <a:gd name="connsiteY2" fmla="*/ 4342053 h 4342053"/>
              <a:gd name="connsiteX3" fmla="*/ 0 w 5352140"/>
              <a:gd name="connsiteY3" fmla="*/ 4342053 h 4342053"/>
              <a:gd name="connsiteX4" fmla="*/ 0 w 5352140"/>
              <a:gd name="connsiteY4" fmla="*/ 0 h 4342053"/>
              <a:gd name="connsiteX0" fmla="*/ 0 w 5352140"/>
              <a:gd name="connsiteY0" fmla="*/ 0 h 4342053"/>
              <a:gd name="connsiteX1" fmla="*/ 5352140 w 5352140"/>
              <a:gd name="connsiteY1" fmla="*/ 880 h 4342053"/>
              <a:gd name="connsiteX2" fmla="*/ 3984390 w 5352140"/>
              <a:gd name="connsiteY2" fmla="*/ 4342053 h 4342053"/>
              <a:gd name="connsiteX3" fmla="*/ 0 w 5352140"/>
              <a:gd name="connsiteY3" fmla="*/ 4342053 h 4342053"/>
              <a:gd name="connsiteX4" fmla="*/ 0 w 5352140"/>
              <a:gd name="connsiteY4" fmla="*/ 0 h 4342053"/>
              <a:gd name="connsiteX0" fmla="*/ 0 w 5006151"/>
              <a:gd name="connsiteY0" fmla="*/ 0 h 4342053"/>
              <a:gd name="connsiteX1" fmla="*/ 5006151 w 5006151"/>
              <a:gd name="connsiteY1" fmla="*/ 8389 h 4342053"/>
              <a:gd name="connsiteX2" fmla="*/ 3984390 w 5006151"/>
              <a:gd name="connsiteY2" fmla="*/ 4342053 h 4342053"/>
              <a:gd name="connsiteX3" fmla="*/ 0 w 5006151"/>
              <a:gd name="connsiteY3" fmla="*/ 4342053 h 4342053"/>
              <a:gd name="connsiteX4" fmla="*/ 0 w 5006151"/>
              <a:gd name="connsiteY4" fmla="*/ 0 h 4342053"/>
              <a:gd name="connsiteX0" fmla="*/ 0 w 4981437"/>
              <a:gd name="connsiteY0" fmla="*/ 0 h 4342053"/>
              <a:gd name="connsiteX1" fmla="*/ 4981437 w 4981437"/>
              <a:gd name="connsiteY1" fmla="*/ 15898 h 4342053"/>
              <a:gd name="connsiteX2" fmla="*/ 3984390 w 4981437"/>
              <a:gd name="connsiteY2" fmla="*/ 4342053 h 4342053"/>
              <a:gd name="connsiteX3" fmla="*/ 0 w 4981437"/>
              <a:gd name="connsiteY3" fmla="*/ 4342053 h 4342053"/>
              <a:gd name="connsiteX4" fmla="*/ 0 w 4981437"/>
              <a:gd name="connsiteY4" fmla="*/ 0 h 4342053"/>
              <a:gd name="connsiteX0" fmla="*/ 0 w 4981437"/>
              <a:gd name="connsiteY0" fmla="*/ 0 h 4342053"/>
              <a:gd name="connsiteX1" fmla="*/ 4981437 w 4981437"/>
              <a:gd name="connsiteY1" fmla="*/ 880 h 4342053"/>
              <a:gd name="connsiteX2" fmla="*/ 3984390 w 4981437"/>
              <a:gd name="connsiteY2" fmla="*/ 4342053 h 4342053"/>
              <a:gd name="connsiteX3" fmla="*/ 0 w 4981437"/>
              <a:gd name="connsiteY3" fmla="*/ 4342053 h 4342053"/>
              <a:gd name="connsiteX4" fmla="*/ 0 w 4981437"/>
              <a:gd name="connsiteY4" fmla="*/ 0 h 4342053"/>
              <a:gd name="connsiteX0" fmla="*/ 0 w 4981437"/>
              <a:gd name="connsiteY0" fmla="*/ 0 h 4342053"/>
              <a:gd name="connsiteX1" fmla="*/ 4981437 w 4981437"/>
              <a:gd name="connsiteY1" fmla="*/ 880 h 4342053"/>
              <a:gd name="connsiteX2" fmla="*/ 3984390 w 4981437"/>
              <a:gd name="connsiteY2" fmla="*/ 4342053 h 4342053"/>
              <a:gd name="connsiteX3" fmla="*/ 0 w 4981437"/>
              <a:gd name="connsiteY3" fmla="*/ 4154330 h 4342053"/>
              <a:gd name="connsiteX4" fmla="*/ 0 w 4981437"/>
              <a:gd name="connsiteY4" fmla="*/ 0 h 4342053"/>
              <a:gd name="connsiteX0" fmla="*/ 0 w 4981437"/>
              <a:gd name="connsiteY0" fmla="*/ 0 h 4176857"/>
              <a:gd name="connsiteX1" fmla="*/ 4981437 w 4981437"/>
              <a:gd name="connsiteY1" fmla="*/ 880 h 4176857"/>
              <a:gd name="connsiteX2" fmla="*/ 4009104 w 4981437"/>
              <a:gd name="connsiteY2" fmla="*/ 4176857 h 4176857"/>
              <a:gd name="connsiteX3" fmla="*/ 0 w 4981437"/>
              <a:gd name="connsiteY3" fmla="*/ 4154330 h 4176857"/>
              <a:gd name="connsiteX4" fmla="*/ 0 w 4981437"/>
              <a:gd name="connsiteY4" fmla="*/ 0 h 4176857"/>
              <a:gd name="connsiteX0" fmla="*/ 0 w 4981437"/>
              <a:gd name="connsiteY0" fmla="*/ 0 h 4161839"/>
              <a:gd name="connsiteX1" fmla="*/ 4981437 w 4981437"/>
              <a:gd name="connsiteY1" fmla="*/ 880 h 4161839"/>
              <a:gd name="connsiteX2" fmla="*/ 4009104 w 4981437"/>
              <a:gd name="connsiteY2" fmla="*/ 4161839 h 4161839"/>
              <a:gd name="connsiteX3" fmla="*/ 0 w 4981437"/>
              <a:gd name="connsiteY3" fmla="*/ 4154330 h 4161839"/>
              <a:gd name="connsiteX4" fmla="*/ 0 w 4981437"/>
              <a:gd name="connsiteY4" fmla="*/ 0 h 4161839"/>
              <a:gd name="connsiteX0" fmla="*/ 0 w 4981437"/>
              <a:gd name="connsiteY0" fmla="*/ 0 h 4154330"/>
              <a:gd name="connsiteX1" fmla="*/ 4981437 w 4981437"/>
              <a:gd name="connsiteY1" fmla="*/ 880 h 4154330"/>
              <a:gd name="connsiteX2" fmla="*/ 4017342 w 4981437"/>
              <a:gd name="connsiteY2" fmla="*/ 4154330 h 4154330"/>
              <a:gd name="connsiteX3" fmla="*/ 0 w 4981437"/>
              <a:gd name="connsiteY3" fmla="*/ 4154330 h 4154330"/>
              <a:gd name="connsiteX4" fmla="*/ 0 w 4981437"/>
              <a:gd name="connsiteY4" fmla="*/ 0 h 4154330"/>
              <a:gd name="connsiteX0" fmla="*/ 0 w 4981437"/>
              <a:gd name="connsiteY0" fmla="*/ 0 h 4162665"/>
              <a:gd name="connsiteX1" fmla="*/ 4981437 w 4981437"/>
              <a:gd name="connsiteY1" fmla="*/ 880 h 4162665"/>
              <a:gd name="connsiteX2" fmla="*/ 4108782 w 4981437"/>
              <a:gd name="connsiteY2" fmla="*/ 4162665 h 4162665"/>
              <a:gd name="connsiteX3" fmla="*/ 0 w 4981437"/>
              <a:gd name="connsiteY3" fmla="*/ 4154330 h 4162665"/>
              <a:gd name="connsiteX4" fmla="*/ 0 w 4981437"/>
              <a:gd name="connsiteY4" fmla="*/ 0 h 4162665"/>
              <a:gd name="connsiteX0" fmla="*/ 0 w 5531627"/>
              <a:gd name="connsiteY0" fmla="*/ 6184 h 4168849"/>
              <a:gd name="connsiteX1" fmla="*/ 5531627 w 5531627"/>
              <a:gd name="connsiteY1" fmla="*/ 0 h 4168849"/>
              <a:gd name="connsiteX2" fmla="*/ 4108782 w 5531627"/>
              <a:gd name="connsiteY2" fmla="*/ 4168849 h 4168849"/>
              <a:gd name="connsiteX3" fmla="*/ 0 w 5531627"/>
              <a:gd name="connsiteY3" fmla="*/ 4160514 h 4168849"/>
              <a:gd name="connsiteX4" fmla="*/ 0 w 5531627"/>
              <a:gd name="connsiteY4" fmla="*/ 6184 h 4168849"/>
              <a:gd name="connsiteX0" fmla="*/ 0 w 5531627"/>
              <a:gd name="connsiteY0" fmla="*/ 6184 h 4168849"/>
              <a:gd name="connsiteX1" fmla="*/ 5531627 w 5531627"/>
              <a:gd name="connsiteY1" fmla="*/ 0 h 4168849"/>
              <a:gd name="connsiteX2" fmla="*/ 4565982 w 5531627"/>
              <a:gd name="connsiteY2" fmla="*/ 4168849 h 4168849"/>
              <a:gd name="connsiteX3" fmla="*/ 0 w 5531627"/>
              <a:gd name="connsiteY3" fmla="*/ 4160514 h 4168849"/>
              <a:gd name="connsiteX4" fmla="*/ 0 w 5531627"/>
              <a:gd name="connsiteY4" fmla="*/ 6184 h 4168849"/>
              <a:gd name="connsiteX0" fmla="*/ 0 w 5549208"/>
              <a:gd name="connsiteY0" fmla="*/ 6184 h 4160514"/>
              <a:gd name="connsiteX1" fmla="*/ 5531627 w 5549208"/>
              <a:gd name="connsiteY1" fmla="*/ 0 h 4160514"/>
              <a:gd name="connsiteX2" fmla="*/ 5549208 w 5549208"/>
              <a:gd name="connsiteY2" fmla="*/ 4159887 h 4160514"/>
              <a:gd name="connsiteX3" fmla="*/ 0 w 5549208"/>
              <a:gd name="connsiteY3" fmla="*/ 4160514 h 4160514"/>
              <a:gd name="connsiteX4" fmla="*/ 0 w 5549208"/>
              <a:gd name="connsiteY4" fmla="*/ 6184 h 4160514"/>
              <a:gd name="connsiteX0" fmla="*/ 0 w 5532568"/>
              <a:gd name="connsiteY0" fmla="*/ 6184 h 4168849"/>
              <a:gd name="connsiteX1" fmla="*/ 5531627 w 5532568"/>
              <a:gd name="connsiteY1" fmla="*/ 0 h 4168849"/>
              <a:gd name="connsiteX2" fmla="*/ 5519711 w 5532568"/>
              <a:gd name="connsiteY2" fmla="*/ 4168849 h 4168849"/>
              <a:gd name="connsiteX3" fmla="*/ 0 w 5532568"/>
              <a:gd name="connsiteY3" fmla="*/ 4160514 h 4168849"/>
              <a:gd name="connsiteX4" fmla="*/ 0 w 5532568"/>
              <a:gd name="connsiteY4" fmla="*/ 6184 h 4168849"/>
              <a:gd name="connsiteX0" fmla="*/ 0 w 5559040"/>
              <a:gd name="connsiteY0" fmla="*/ 6184 h 4168849"/>
              <a:gd name="connsiteX1" fmla="*/ 5531627 w 5559040"/>
              <a:gd name="connsiteY1" fmla="*/ 0 h 4168849"/>
              <a:gd name="connsiteX2" fmla="*/ 5559040 w 5559040"/>
              <a:gd name="connsiteY2" fmla="*/ 4168849 h 4168849"/>
              <a:gd name="connsiteX3" fmla="*/ 0 w 5559040"/>
              <a:gd name="connsiteY3" fmla="*/ 4160514 h 4168849"/>
              <a:gd name="connsiteX4" fmla="*/ 0 w 5559040"/>
              <a:gd name="connsiteY4" fmla="*/ 6184 h 4168849"/>
              <a:gd name="connsiteX0" fmla="*/ 0 w 5559040"/>
              <a:gd name="connsiteY0" fmla="*/ 6184 h 4168849"/>
              <a:gd name="connsiteX1" fmla="*/ 5531627 w 5559040"/>
              <a:gd name="connsiteY1" fmla="*/ 0 h 4168849"/>
              <a:gd name="connsiteX2" fmla="*/ 5559040 w 5559040"/>
              <a:gd name="connsiteY2" fmla="*/ 4168849 h 4168849"/>
              <a:gd name="connsiteX3" fmla="*/ 0 w 5559040"/>
              <a:gd name="connsiteY3" fmla="*/ 4160514 h 4168849"/>
              <a:gd name="connsiteX4" fmla="*/ 0 w 5559040"/>
              <a:gd name="connsiteY4" fmla="*/ 6184 h 4168849"/>
              <a:gd name="connsiteX0" fmla="*/ 0 w 5559040"/>
              <a:gd name="connsiteY0" fmla="*/ 0 h 4162665"/>
              <a:gd name="connsiteX1" fmla="*/ 5541460 w 5559040"/>
              <a:gd name="connsiteY1" fmla="*/ 2778 h 4162665"/>
              <a:gd name="connsiteX2" fmla="*/ 5559040 w 5559040"/>
              <a:gd name="connsiteY2" fmla="*/ 4162665 h 4162665"/>
              <a:gd name="connsiteX3" fmla="*/ 0 w 5559040"/>
              <a:gd name="connsiteY3" fmla="*/ 4154330 h 4162665"/>
              <a:gd name="connsiteX4" fmla="*/ 0 w 5559040"/>
              <a:gd name="connsiteY4" fmla="*/ 0 h 4162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59040" h="4162665">
                <a:moveTo>
                  <a:pt x="0" y="0"/>
                </a:moveTo>
                <a:lnTo>
                  <a:pt x="5541460" y="2778"/>
                </a:lnTo>
                <a:lnTo>
                  <a:pt x="5559040" y="4162665"/>
                </a:lnTo>
                <a:lnTo>
                  <a:pt x="0" y="4154330"/>
                </a:lnTo>
                <a:lnTo>
                  <a:pt x="0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200">
                <a:solidFill>
                  <a:schemeClr val="tx1"/>
                </a:solidFill>
              </a:defRPr>
            </a:lvl1pPr>
            <a:lvl2pPr>
              <a:lnSpc>
                <a:spcPct val="150000"/>
              </a:lnSpc>
              <a:defRPr sz="2000" baseline="0">
                <a:solidFill>
                  <a:schemeClr val="tx1"/>
                </a:solidFill>
              </a:defRPr>
            </a:lvl2pPr>
            <a:lvl3pPr>
              <a:lnSpc>
                <a:spcPct val="150000"/>
              </a:lnSpc>
              <a:defRPr sz="1800">
                <a:solidFill>
                  <a:schemeClr val="accent1"/>
                </a:solidFill>
              </a:defRPr>
            </a:lvl3pPr>
          </a:lstStyle>
          <a:p>
            <a:pPr lvl="0"/>
            <a:r>
              <a:rPr lang="en-US"/>
              <a:t>Text </a:t>
            </a:r>
            <a:r>
              <a:rPr lang="mr-IN"/>
              <a:t>–</a:t>
            </a:r>
            <a:r>
              <a:rPr lang="en-US"/>
              <a:t> Calibri 12pt</a:t>
            </a:r>
          </a:p>
        </p:txBody>
      </p:sp>
    </p:spTree>
    <p:extLst>
      <p:ext uri="{BB962C8B-B14F-4D97-AF65-F5344CB8AC3E}">
        <p14:creationId xmlns:p14="http://schemas.microsoft.com/office/powerpoint/2010/main" val="18336593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5" pos="7174">
          <p15:clr>
            <a:srgbClr val="FBAE40"/>
          </p15:clr>
        </p15:guide>
        <p15:guide id="6" orient="horz" pos="4042">
          <p15:clr>
            <a:srgbClr val="FBAE40"/>
          </p15:clr>
        </p15:guide>
        <p15:guide id="7" orient="horz" pos="164">
          <p15:clr>
            <a:srgbClr val="FBAE40"/>
          </p15:clr>
        </p15:guide>
        <p15:guide id="8" pos="7423">
          <p15:clr>
            <a:srgbClr val="FBAE40"/>
          </p15:clr>
        </p15:guide>
        <p15:guide id="9" pos="506">
          <p15:clr>
            <a:srgbClr val="FBAE40"/>
          </p15:clr>
        </p15:guide>
        <p15:guide id="10" orient="horz" pos="1071">
          <p15:clr>
            <a:srgbClr val="FBAE40"/>
          </p15:clr>
        </p15:guide>
        <p15:guide id="11" pos="257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full siz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ssholder for bilde 2">
            <a:extLst>
              <a:ext uri="{FF2B5EF4-FFF2-40B4-BE49-F238E27FC236}">
                <a16:creationId xmlns:a16="http://schemas.microsoft.com/office/drawing/2014/main" id="{1220D05C-6445-7741-9E32-4D9F384952D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/>
          </a:p>
        </p:txBody>
      </p:sp>
      <p:grpSp>
        <p:nvGrpSpPr>
          <p:cNvPr id="8" name="Gruppe 7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9" name="Rektangel 8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0" name="Bilde 9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 page with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pe 6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8" name="Rektangel 7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9" name="Bilde 8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-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ktangel 58">
            <a:extLst>
              <a:ext uri="{FF2B5EF4-FFF2-40B4-BE49-F238E27FC236}">
                <a16:creationId xmlns:a16="http://schemas.microsoft.com/office/drawing/2014/main" id="{66870042-B5B3-534D-BC8E-294EC5970D4A}"/>
              </a:ext>
            </a:extLst>
          </p:cNvPr>
          <p:cNvSpPr/>
          <p:nvPr userDrawn="1"/>
        </p:nvSpPr>
        <p:spPr>
          <a:xfrm>
            <a:off x="0" y="1595527"/>
            <a:ext cx="12192000" cy="5262473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6" name="Picture Placeholder 9"/>
          <p:cNvSpPr>
            <a:spLocks noGrp="1" noChangeAspect="1"/>
          </p:cNvSpPr>
          <p:nvPr>
            <p:ph type="pic" sz="quarter" idx="11"/>
          </p:nvPr>
        </p:nvSpPr>
        <p:spPr>
          <a:xfrm>
            <a:off x="1198159" y="2240967"/>
            <a:ext cx="1221113" cy="1221113"/>
          </a:xfrm>
          <a:prstGeom prst="rect">
            <a:avLst/>
          </a:prstGeom>
          <a:ln w="12700">
            <a:noFill/>
          </a:ln>
        </p:spPr>
        <p:txBody>
          <a:bodyPr anchor="ctr"/>
          <a:lstStyle>
            <a:lvl1pPr marL="0" indent="0" algn="ctr">
              <a:buNone/>
              <a:defRPr sz="11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Picture Placeholder 9"/>
          <p:cNvSpPr>
            <a:spLocks noGrp="1" noChangeAspect="1"/>
          </p:cNvSpPr>
          <p:nvPr>
            <p:ph type="pic" sz="quarter" idx="12"/>
          </p:nvPr>
        </p:nvSpPr>
        <p:spPr>
          <a:xfrm>
            <a:off x="2912675" y="2240967"/>
            <a:ext cx="1221113" cy="1221113"/>
          </a:xfrm>
          <a:prstGeom prst="rect">
            <a:avLst/>
          </a:prstGeom>
          <a:ln w="12700">
            <a:noFill/>
          </a:ln>
        </p:spPr>
        <p:txBody>
          <a:bodyPr anchor="ctr"/>
          <a:lstStyle>
            <a:lvl1pPr marL="0" indent="0" algn="ctr">
              <a:buNone/>
              <a:defRPr sz="11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3" name="Picture Placeholder 9"/>
          <p:cNvSpPr>
            <a:spLocks noGrp="1" noChangeAspect="1"/>
          </p:cNvSpPr>
          <p:nvPr>
            <p:ph type="pic" sz="quarter" idx="13"/>
          </p:nvPr>
        </p:nvSpPr>
        <p:spPr>
          <a:xfrm>
            <a:off x="4627191" y="2263767"/>
            <a:ext cx="1221113" cy="1221113"/>
          </a:xfrm>
          <a:prstGeom prst="rect">
            <a:avLst/>
          </a:prstGeom>
          <a:ln w="12700">
            <a:noFill/>
          </a:ln>
        </p:spPr>
        <p:txBody>
          <a:bodyPr anchor="ctr"/>
          <a:lstStyle>
            <a:lvl1pPr marL="0" indent="0" algn="ctr">
              <a:buNone/>
              <a:defRPr sz="11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Picture Placeholder 9"/>
          <p:cNvSpPr>
            <a:spLocks noGrp="1" noChangeAspect="1"/>
          </p:cNvSpPr>
          <p:nvPr>
            <p:ph type="pic" sz="quarter" idx="14"/>
          </p:nvPr>
        </p:nvSpPr>
        <p:spPr>
          <a:xfrm>
            <a:off x="6341707" y="2240967"/>
            <a:ext cx="1221113" cy="1221113"/>
          </a:xfrm>
          <a:prstGeom prst="rect">
            <a:avLst/>
          </a:prstGeom>
          <a:ln w="12700">
            <a:noFill/>
          </a:ln>
        </p:spPr>
        <p:txBody>
          <a:bodyPr anchor="ctr"/>
          <a:lstStyle>
            <a:lvl1pPr marL="0" indent="0" algn="ctr">
              <a:buNone/>
              <a:defRPr sz="11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5" name="Picture Placeholder 9"/>
          <p:cNvSpPr>
            <a:spLocks noGrp="1" noChangeAspect="1"/>
          </p:cNvSpPr>
          <p:nvPr>
            <p:ph type="pic" sz="quarter" idx="15"/>
          </p:nvPr>
        </p:nvSpPr>
        <p:spPr>
          <a:xfrm>
            <a:off x="8056223" y="2240967"/>
            <a:ext cx="1221113" cy="1221113"/>
          </a:xfrm>
          <a:prstGeom prst="rect">
            <a:avLst/>
          </a:prstGeom>
          <a:ln w="12700">
            <a:noFill/>
          </a:ln>
        </p:spPr>
        <p:txBody>
          <a:bodyPr anchor="ctr"/>
          <a:lstStyle>
            <a:lvl1pPr marL="0" indent="0" algn="ctr">
              <a:buNone/>
              <a:defRPr sz="11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6" name="Picture Placeholder 9"/>
          <p:cNvSpPr>
            <a:spLocks noGrp="1" noChangeAspect="1"/>
          </p:cNvSpPr>
          <p:nvPr>
            <p:ph type="pic" sz="quarter" idx="16"/>
          </p:nvPr>
        </p:nvSpPr>
        <p:spPr>
          <a:xfrm>
            <a:off x="9770737" y="2263767"/>
            <a:ext cx="1221113" cy="1221113"/>
          </a:xfrm>
          <a:prstGeom prst="rect">
            <a:avLst/>
          </a:prstGeom>
          <a:ln w="12700">
            <a:noFill/>
          </a:ln>
        </p:spPr>
        <p:txBody>
          <a:bodyPr anchor="ctr"/>
          <a:lstStyle>
            <a:lvl1pPr marL="0" indent="0" algn="ctr">
              <a:buNone/>
              <a:defRPr sz="11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7" name="Picture Placeholder 9"/>
          <p:cNvSpPr>
            <a:spLocks noGrp="1" noChangeAspect="1"/>
          </p:cNvSpPr>
          <p:nvPr>
            <p:ph type="pic" sz="quarter" idx="17"/>
          </p:nvPr>
        </p:nvSpPr>
        <p:spPr>
          <a:xfrm>
            <a:off x="1198159" y="4237407"/>
            <a:ext cx="1221113" cy="1221113"/>
          </a:xfrm>
          <a:prstGeom prst="rect">
            <a:avLst/>
          </a:prstGeom>
          <a:ln w="12700">
            <a:noFill/>
          </a:ln>
        </p:spPr>
        <p:txBody>
          <a:bodyPr anchor="ctr"/>
          <a:lstStyle>
            <a:lvl1pPr marL="0" indent="0" algn="ctr">
              <a:buNone/>
              <a:defRPr sz="11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8" name="Picture Placeholder 9"/>
          <p:cNvSpPr>
            <a:spLocks noGrp="1" noChangeAspect="1"/>
          </p:cNvSpPr>
          <p:nvPr>
            <p:ph type="pic" sz="quarter" idx="18"/>
          </p:nvPr>
        </p:nvSpPr>
        <p:spPr>
          <a:xfrm>
            <a:off x="2912675" y="4237407"/>
            <a:ext cx="1221113" cy="1221113"/>
          </a:xfrm>
          <a:prstGeom prst="rect">
            <a:avLst/>
          </a:prstGeom>
          <a:ln w="12700">
            <a:noFill/>
          </a:ln>
        </p:spPr>
        <p:txBody>
          <a:bodyPr anchor="ctr"/>
          <a:lstStyle>
            <a:lvl1pPr marL="0" indent="0" algn="ctr">
              <a:buNone/>
              <a:defRPr sz="11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9" name="Picture Placeholder 9"/>
          <p:cNvSpPr>
            <a:spLocks noGrp="1" noChangeAspect="1"/>
          </p:cNvSpPr>
          <p:nvPr>
            <p:ph type="pic" sz="quarter" idx="19"/>
          </p:nvPr>
        </p:nvSpPr>
        <p:spPr>
          <a:xfrm>
            <a:off x="4627191" y="4260207"/>
            <a:ext cx="1221113" cy="1221113"/>
          </a:xfrm>
          <a:prstGeom prst="rect">
            <a:avLst/>
          </a:prstGeom>
          <a:ln w="12700">
            <a:noFill/>
          </a:ln>
        </p:spPr>
        <p:txBody>
          <a:bodyPr anchor="ctr"/>
          <a:lstStyle>
            <a:lvl1pPr marL="0" indent="0" algn="ctr">
              <a:buNone/>
              <a:defRPr sz="11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0" name="Picture Placeholder 9"/>
          <p:cNvSpPr>
            <a:spLocks noGrp="1" noChangeAspect="1"/>
          </p:cNvSpPr>
          <p:nvPr>
            <p:ph type="pic" sz="quarter" idx="20"/>
          </p:nvPr>
        </p:nvSpPr>
        <p:spPr>
          <a:xfrm>
            <a:off x="6341707" y="4237407"/>
            <a:ext cx="1221113" cy="1221113"/>
          </a:xfrm>
          <a:prstGeom prst="rect">
            <a:avLst/>
          </a:prstGeom>
          <a:ln w="12700">
            <a:noFill/>
          </a:ln>
        </p:spPr>
        <p:txBody>
          <a:bodyPr anchor="ctr"/>
          <a:lstStyle>
            <a:lvl1pPr marL="0" indent="0" algn="ctr">
              <a:buNone/>
              <a:defRPr sz="11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1" name="Picture Placeholder 9"/>
          <p:cNvSpPr>
            <a:spLocks noGrp="1" noChangeAspect="1"/>
          </p:cNvSpPr>
          <p:nvPr>
            <p:ph type="pic" sz="quarter" idx="21"/>
          </p:nvPr>
        </p:nvSpPr>
        <p:spPr>
          <a:xfrm>
            <a:off x="8056223" y="4237407"/>
            <a:ext cx="1221113" cy="1221113"/>
          </a:xfrm>
          <a:prstGeom prst="rect">
            <a:avLst/>
          </a:prstGeom>
          <a:ln w="12700">
            <a:noFill/>
          </a:ln>
        </p:spPr>
        <p:txBody>
          <a:bodyPr anchor="ctr"/>
          <a:lstStyle>
            <a:lvl1pPr marL="0" indent="0" algn="ctr">
              <a:buNone/>
              <a:defRPr sz="11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2" name="Picture Placeholder 9"/>
          <p:cNvSpPr>
            <a:spLocks noGrp="1" noChangeAspect="1"/>
          </p:cNvSpPr>
          <p:nvPr>
            <p:ph type="pic" sz="quarter" idx="22"/>
          </p:nvPr>
        </p:nvSpPr>
        <p:spPr>
          <a:xfrm>
            <a:off x="9770737" y="4260207"/>
            <a:ext cx="1221113" cy="1221113"/>
          </a:xfrm>
          <a:prstGeom prst="rect">
            <a:avLst/>
          </a:prstGeom>
          <a:ln w="12700">
            <a:noFill/>
          </a:ln>
        </p:spPr>
        <p:txBody>
          <a:bodyPr anchor="ctr"/>
          <a:lstStyle>
            <a:lvl1pPr marL="0" indent="0" algn="ctr">
              <a:buNone/>
              <a:defRPr sz="11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en-US"/>
              <a:t>Click icon to add picture</a:t>
            </a:r>
          </a:p>
        </p:txBody>
      </p:sp>
      <p:grpSp>
        <p:nvGrpSpPr>
          <p:cNvPr id="18" name="Gruppe 17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20" name="Rektangel 19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33" name="Bilde 32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4" name="Plassholder for tekst 3"/>
          <p:cNvSpPr>
            <a:spLocks noGrp="1"/>
          </p:cNvSpPr>
          <p:nvPr>
            <p:ph type="body" sz="quarter" idx="23" hasCustomPrompt="1"/>
          </p:nvPr>
        </p:nvSpPr>
        <p:spPr>
          <a:xfrm>
            <a:off x="902356" y="3514167"/>
            <a:ext cx="1817964" cy="192202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1200" b="1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NAME SURNAME</a:t>
            </a:r>
            <a:endParaRPr/>
          </a:p>
        </p:txBody>
      </p:sp>
      <p:sp>
        <p:nvSpPr>
          <p:cNvPr id="35" name="Plassholder for tekst 3"/>
          <p:cNvSpPr>
            <a:spLocks noGrp="1"/>
          </p:cNvSpPr>
          <p:nvPr>
            <p:ph type="body" sz="quarter" idx="24" hasCustomPrompt="1"/>
          </p:nvPr>
        </p:nvSpPr>
        <p:spPr>
          <a:xfrm>
            <a:off x="902356" y="3713672"/>
            <a:ext cx="1817964" cy="15562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1000" b="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Posistion</a:t>
            </a:r>
            <a:endParaRPr/>
          </a:p>
        </p:txBody>
      </p:sp>
      <p:sp>
        <p:nvSpPr>
          <p:cNvPr id="36" name="Plassholder for tekst 3"/>
          <p:cNvSpPr>
            <a:spLocks noGrp="1"/>
          </p:cNvSpPr>
          <p:nvPr>
            <p:ph type="body" sz="quarter" idx="25" hasCustomPrompt="1"/>
          </p:nvPr>
        </p:nvSpPr>
        <p:spPr>
          <a:xfrm>
            <a:off x="2594631" y="3514167"/>
            <a:ext cx="1817964" cy="192202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1200" b="1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NAME SURNAME</a:t>
            </a:r>
            <a:endParaRPr/>
          </a:p>
        </p:txBody>
      </p:sp>
      <p:sp>
        <p:nvSpPr>
          <p:cNvPr id="37" name="Plassholder for tekst 3"/>
          <p:cNvSpPr>
            <a:spLocks noGrp="1"/>
          </p:cNvSpPr>
          <p:nvPr>
            <p:ph type="body" sz="quarter" idx="26" hasCustomPrompt="1"/>
          </p:nvPr>
        </p:nvSpPr>
        <p:spPr>
          <a:xfrm>
            <a:off x="2594631" y="3713672"/>
            <a:ext cx="1817964" cy="15562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00" b="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nb-NO"/>
              <a:t>Posistion</a:t>
            </a:r>
          </a:p>
          <a:p>
            <a:pPr lvl="0"/>
            <a:endParaRPr/>
          </a:p>
        </p:txBody>
      </p:sp>
      <p:sp>
        <p:nvSpPr>
          <p:cNvPr id="38" name="Plassholder for tekst 3"/>
          <p:cNvSpPr>
            <a:spLocks noGrp="1"/>
          </p:cNvSpPr>
          <p:nvPr>
            <p:ph type="body" sz="quarter" idx="27" hasCustomPrompt="1"/>
          </p:nvPr>
        </p:nvSpPr>
        <p:spPr>
          <a:xfrm>
            <a:off x="4323418" y="3514167"/>
            <a:ext cx="1817964" cy="192202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1200" b="1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NAME SURNAME</a:t>
            </a:r>
            <a:endParaRPr/>
          </a:p>
        </p:txBody>
      </p:sp>
      <p:sp>
        <p:nvSpPr>
          <p:cNvPr id="39" name="Plassholder for tekst 3"/>
          <p:cNvSpPr>
            <a:spLocks noGrp="1"/>
          </p:cNvSpPr>
          <p:nvPr>
            <p:ph type="body" sz="quarter" idx="28" hasCustomPrompt="1"/>
          </p:nvPr>
        </p:nvSpPr>
        <p:spPr>
          <a:xfrm>
            <a:off x="4323418" y="3713672"/>
            <a:ext cx="1817964" cy="15562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00" b="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nb-NO"/>
              <a:t>Posistion</a:t>
            </a:r>
          </a:p>
          <a:p>
            <a:pPr lvl="0"/>
            <a:endParaRPr/>
          </a:p>
        </p:txBody>
      </p:sp>
      <p:sp>
        <p:nvSpPr>
          <p:cNvPr id="40" name="Plassholder for tekst 3"/>
          <p:cNvSpPr>
            <a:spLocks noGrp="1"/>
          </p:cNvSpPr>
          <p:nvPr>
            <p:ph type="body" sz="quarter" idx="29" hasCustomPrompt="1"/>
          </p:nvPr>
        </p:nvSpPr>
        <p:spPr>
          <a:xfrm>
            <a:off x="6050618" y="3514167"/>
            <a:ext cx="1817964" cy="192202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1200" b="1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NAME SURNAME</a:t>
            </a:r>
            <a:endParaRPr/>
          </a:p>
        </p:txBody>
      </p:sp>
      <p:sp>
        <p:nvSpPr>
          <p:cNvPr id="41" name="Plassholder for tekst 3"/>
          <p:cNvSpPr>
            <a:spLocks noGrp="1"/>
          </p:cNvSpPr>
          <p:nvPr>
            <p:ph type="body" sz="quarter" idx="30" hasCustomPrompt="1"/>
          </p:nvPr>
        </p:nvSpPr>
        <p:spPr>
          <a:xfrm>
            <a:off x="6050618" y="3713672"/>
            <a:ext cx="1817964" cy="15562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1000" b="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Posistion</a:t>
            </a:r>
          </a:p>
        </p:txBody>
      </p:sp>
      <p:sp>
        <p:nvSpPr>
          <p:cNvPr id="42" name="Plassholder for tekst 3"/>
          <p:cNvSpPr>
            <a:spLocks noGrp="1"/>
          </p:cNvSpPr>
          <p:nvPr>
            <p:ph type="body" sz="quarter" idx="31" hasCustomPrompt="1"/>
          </p:nvPr>
        </p:nvSpPr>
        <p:spPr>
          <a:xfrm>
            <a:off x="7742893" y="3514167"/>
            <a:ext cx="1817964" cy="192202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1200" b="1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NAME SURNAME</a:t>
            </a:r>
            <a:endParaRPr/>
          </a:p>
        </p:txBody>
      </p:sp>
      <p:sp>
        <p:nvSpPr>
          <p:cNvPr id="43" name="Plassholder for tekst 3"/>
          <p:cNvSpPr>
            <a:spLocks noGrp="1"/>
          </p:cNvSpPr>
          <p:nvPr>
            <p:ph type="body" sz="quarter" idx="32" hasCustomPrompt="1"/>
          </p:nvPr>
        </p:nvSpPr>
        <p:spPr>
          <a:xfrm>
            <a:off x="7742893" y="3713672"/>
            <a:ext cx="1817964" cy="15562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00" b="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nb-NO"/>
              <a:t>Posistion</a:t>
            </a:r>
          </a:p>
          <a:p>
            <a:pPr lvl="0"/>
            <a:endParaRPr/>
          </a:p>
        </p:txBody>
      </p:sp>
      <p:sp>
        <p:nvSpPr>
          <p:cNvPr id="44" name="Plassholder for tekst 3"/>
          <p:cNvSpPr>
            <a:spLocks noGrp="1"/>
          </p:cNvSpPr>
          <p:nvPr>
            <p:ph type="body" sz="quarter" idx="33" hasCustomPrompt="1"/>
          </p:nvPr>
        </p:nvSpPr>
        <p:spPr>
          <a:xfrm>
            <a:off x="9471681" y="3514167"/>
            <a:ext cx="1817964" cy="192202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1200" b="1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NAME SURNAME</a:t>
            </a:r>
            <a:endParaRPr/>
          </a:p>
        </p:txBody>
      </p:sp>
      <p:sp>
        <p:nvSpPr>
          <p:cNvPr id="45" name="Plassholder for tekst 3"/>
          <p:cNvSpPr>
            <a:spLocks noGrp="1"/>
          </p:cNvSpPr>
          <p:nvPr>
            <p:ph type="body" sz="quarter" idx="34" hasCustomPrompt="1"/>
          </p:nvPr>
        </p:nvSpPr>
        <p:spPr>
          <a:xfrm>
            <a:off x="9471681" y="3713672"/>
            <a:ext cx="1817964" cy="15562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1000" b="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Posistion</a:t>
            </a:r>
          </a:p>
        </p:txBody>
      </p:sp>
      <p:sp>
        <p:nvSpPr>
          <p:cNvPr id="47" name="Plassholder for tekst 3"/>
          <p:cNvSpPr>
            <a:spLocks noGrp="1"/>
          </p:cNvSpPr>
          <p:nvPr>
            <p:ph type="body" sz="quarter" idx="35" hasCustomPrompt="1"/>
          </p:nvPr>
        </p:nvSpPr>
        <p:spPr>
          <a:xfrm>
            <a:off x="902356" y="5501005"/>
            <a:ext cx="1817964" cy="192202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1200" b="1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NAME SURNAME</a:t>
            </a:r>
            <a:endParaRPr/>
          </a:p>
        </p:txBody>
      </p:sp>
      <p:sp>
        <p:nvSpPr>
          <p:cNvPr id="48" name="Plassholder for tekst 3"/>
          <p:cNvSpPr>
            <a:spLocks noGrp="1"/>
          </p:cNvSpPr>
          <p:nvPr>
            <p:ph type="body" sz="quarter" idx="36" hasCustomPrompt="1"/>
          </p:nvPr>
        </p:nvSpPr>
        <p:spPr>
          <a:xfrm>
            <a:off x="902356" y="5700510"/>
            <a:ext cx="1817964" cy="15562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1000" b="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Posistion</a:t>
            </a:r>
          </a:p>
        </p:txBody>
      </p:sp>
      <p:sp>
        <p:nvSpPr>
          <p:cNvPr id="49" name="Plassholder for tekst 3"/>
          <p:cNvSpPr>
            <a:spLocks noGrp="1"/>
          </p:cNvSpPr>
          <p:nvPr>
            <p:ph type="body" sz="quarter" idx="37" hasCustomPrompt="1"/>
          </p:nvPr>
        </p:nvSpPr>
        <p:spPr>
          <a:xfrm>
            <a:off x="2594631" y="5501005"/>
            <a:ext cx="1817964" cy="192202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1200" b="1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NAME SURNAME</a:t>
            </a:r>
            <a:endParaRPr/>
          </a:p>
        </p:txBody>
      </p:sp>
      <p:sp>
        <p:nvSpPr>
          <p:cNvPr id="50" name="Plassholder for tekst 3"/>
          <p:cNvSpPr>
            <a:spLocks noGrp="1"/>
          </p:cNvSpPr>
          <p:nvPr>
            <p:ph type="body" sz="quarter" idx="38" hasCustomPrompt="1"/>
          </p:nvPr>
        </p:nvSpPr>
        <p:spPr>
          <a:xfrm>
            <a:off x="2594631" y="5700510"/>
            <a:ext cx="1817964" cy="15562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00" b="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nb-NO"/>
              <a:t>Posistion</a:t>
            </a:r>
          </a:p>
          <a:p>
            <a:pPr lvl="0"/>
            <a:endParaRPr/>
          </a:p>
        </p:txBody>
      </p:sp>
      <p:sp>
        <p:nvSpPr>
          <p:cNvPr id="51" name="Plassholder for tekst 3"/>
          <p:cNvSpPr>
            <a:spLocks noGrp="1"/>
          </p:cNvSpPr>
          <p:nvPr>
            <p:ph type="body" sz="quarter" idx="39" hasCustomPrompt="1"/>
          </p:nvPr>
        </p:nvSpPr>
        <p:spPr>
          <a:xfrm>
            <a:off x="4323418" y="5501005"/>
            <a:ext cx="1817964" cy="192202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1200" b="1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NAME SURNAME</a:t>
            </a:r>
            <a:endParaRPr/>
          </a:p>
        </p:txBody>
      </p:sp>
      <p:sp>
        <p:nvSpPr>
          <p:cNvPr id="52" name="Plassholder for tekst 3"/>
          <p:cNvSpPr>
            <a:spLocks noGrp="1"/>
          </p:cNvSpPr>
          <p:nvPr>
            <p:ph type="body" sz="quarter" idx="40" hasCustomPrompt="1"/>
          </p:nvPr>
        </p:nvSpPr>
        <p:spPr>
          <a:xfrm>
            <a:off x="6050618" y="5501005"/>
            <a:ext cx="1817964" cy="192202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1200" b="1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NAME SURNAME</a:t>
            </a:r>
            <a:endParaRPr/>
          </a:p>
        </p:txBody>
      </p:sp>
      <p:sp>
        <p:nvSpPr>
          <p:cNvPr id="53" name="Plassholder for tekst 3"/>
          <p:cNvSpPr>
            <a:spLocks noGrp="1"/>
          </p:cNvSpPr>
          <p:nvPr>
            <p:ph type="body" sz="quarter" idx="41" hasCustomPrompt="1"/>
          </p:nvPr>
        </p:nvSpPr>
        <p:spPr>
          <a:xfrm>
            <a:off x="6050618" y="5700510"/>
            <a:ext cx="1817964" cy="15562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1000" b="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Posistion</a:t>
            </a:r>
          </a:p>
        </p:txBody>
      </p:sp>
      <p:sp>
        <p:nvSpPr>
          <p:cNvPr id="54" name="Plassholder for tekst 3"/>
          <p:cNvSpPr>
            <a:spLocks noGrp="1"/>
          </p:cNvSpPr>
          <p:nvPr>
            <p:ph type="body" sz="quarter" idx="42" hasCustomPrompt="1"/>
          </p:nvPr>
        </p:nvSpPr>
        <p:spPr>
          <a:xfrm>
            <a:off x="7742893" y="5501005"/>
            <a:ext cx="1817964" cy="192202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1200" b="1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NAME SURNAME</a:t>
            </a:r>
            <a:endParaRPr/>
          </a:p>
        </p:txBody>
      </p:sp>
      <p:sp>
        <p:nvSpPr>
          <p:cNvPr id="55" name="Plassholder for tekst 3"/>
          <p:cNvSpPr>
            <a:spLocks noGrp="1"/>
          </p:cNvSpPr>
          <p:nvPr>
            <p:ph type="body" sz="quarter" idx="43" hasCustomPrompt="1"/>
          </p:nvPr>
        </p:nvSpPr>
        <p:spPr>
          <a:xfrm>
            <a:off x="7742893" y="5700510"/>
            <a:ext cx="1817964" cy="15562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1000" b="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Posistion</a:t>
            </a:r>
          </a:p>
        </p:txBody>
      </p:sp>
      <p:sp>
        <p:nvSpPr>
          <p:cNvPr id="56" name="Plassholder for tekst 3"/>
          <p:cNvSpPr>
            <a:spLocks noGrp="1"/>
          </p:cNvSpPr>
          <p:nvPr>
            <p:ph type="body" sz="quarter" idx="44" hasCustomPrompt="1"/>
          </p:nvPr>
        </p:nvSpPr>
        <p:spPr>
          <a:xfrm>
            <a:off x="9471681" y="5501005"/>
            <a:ext cx="1817964" cy="192202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1200" b="1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NAME SURNAME</a:t>
            </a:r>
            <a:endParaRPr/>
          </a:p>
        </p:txBody>
      </p:sp>
      <p:sp>
        <p:nvSpPr>
          <p:cNvPr id="57" name="Plassholder for tekst 3"/>
          <p:cNvSpPr>
            <a:spLocks noGrp="1"/>
          </p:cNvSpPr>
          <p:nvPr>
            <p:ph type="body" sz="quarter" idx="45" hasCustomPrompt="1"/>
          </p:nvPr>
        </p:nvSpPr>
        <p:spPr>
          <a:xfrm>
            <a:off x="9471681" y="5700510"/>
            <a:ext cx="1817964" cy="15562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00" b="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nb-NO"/>
              <a:t>Posistion</a:t>
            </a:r>
          </a:p>
          <a:p>
            <a:pPr lvl="0"/>
            <a:endParaRPr/>
          </a:p>
        </p:txBody>
      </p:sp>
      <p:sp>
        <p:nvSpPr>
          <p:cNvPr id="58" name="Plassholder for tekst 3"/>
          <p:cNvSpPr>
            <a:spLocks noGrp="1"/>
          </p:cNvSpPr>
          <p:nvPr>
            <p:ph type="body" sz="quarter" idx="46" hasCustomPrompt="1"/>
          </p:nvPr>
        </p:nvSpPr>
        <p:spPr>
          <a:xfrm>
            <a:off x="4323418" y="5705032"/>
            <a:ext cx="1817964" cy="15562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1000" b="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Posistion</a:t>
            </a:r>
          </a:p>
        </p:txBody>
      </p:sp>
      <p:sp>
        <p:nvSpPr>
          <p:cNvPr id="46" name="Title Placeholder 14">
            <a:extLst>
              <a:ext uri="{FF2B5EF4-FFF2-40B4-BE49-F238E27FC236}">
                <a16:creationId xmlns:a16="http://schemas.microsoft.com/office/drawing/2014/main" id="{4389025F-169B-8546-9475-699B085192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3047" y="0"/>
            <a:ext cx="9881323" cy="1218457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/>
          </a:bodyPr>
          <a:lstStyle>
            <a:lvl1pPr>
              <a:defRPr sz="3600" b="1" baseline="0">
                <a:latin typeface="+mn-lt"/>
              </a:defRPr>
            </a:lvl1pPr>
          </a:lstStyle>
          <a:p>
            <a:r>
              <a:rPr lang="nb-NO"/>
              <a:t>Title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7269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888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756" userDrawn="1">
          <p15:clr>
            <a:srgbClr val="FBAE40"/>
          </p15:clr>
        </p15:guide>
        <p15:guide id="4" pos="6924" userDrawn="1">
          <p15:clr>
            <a:srgbClr val="FBAE40"/>
          </p15:clr>
        </p15:guide>
        <p15:guide id="5" orient="horz" pos="3158" userDrawn="1">
          <p15:clr>
            <a:srgbClr val="FBAE40"/>
          </p15:clr>
        </p15:guide>
        <p15:guide id="6" orient="horz" pos="663" userDrawn="1">
          <p15:clr>
            <a:srgbClr val="FBAE40"/>
          </p15:clr>
        </p15:guide>
        <p15:guide id="7" pos="1141" userDrawn="1">
          <p15:clr>
            <a:srgbClr val="FBAE40"/>
          </p15:clr>
        </p15:guide>
        <p15:guide id="8" pos="2207" userDrawn="1">
          <p15:clr>
            <a:srgbClr val="FBAE40"/>
          </p15:clr>
        </p15:guide>
        <p15:guide id="9" pos="3296" userDrawn="1">
          <p15:clr>
            <a:srgbClr val="FBAE40"/>
          </p15:clr>
        </p15:guide>
        <p15:guide id="10" pos="4384" userDrawn="1">
          <p15:clr>
            <a:srgbClr val="FBAE40"/>
          </p15:clr>
        </p15:guide>
        <p15:guide id="11" pos="5450" userDrawn="1">
          <p15:clr>
            <a:srgbClr val="FBAE40"/>
          </p15:clr>
        </p15:guide>
        <p15:guide id="12" pos="6539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Bilde 13">
            <a:extLst>
              <a:ext uri="{FF2B5EF4-FFF2-40B4-BE49-F238E27FC236}">
                <a16:creationId xmlns:a16="http://schemas.microsoft.com/office/drawing/2014/main" id="{97ECE4DB-C3D7-E042-ABFA-FE5409310A7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1"/>
            <a:ext cx="12191999" cy="6863781"/>
          </a:xfrm>
          <a:prstGeom prst="rect">
            <a:avLst/>
          </a:prstGeom>
        </p:spPr>
      </p:pic>
      <p:sp>
        <p:nvSpPr>
          <p:cNvPr id="20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932245" y="1432575"/>
            <a:ext cx="10227371" cy="4080310"/>
          </a:xfrm>
          <a:custGeom>
            <a:avLst/>
            <a:gdLst>
              <a:gd name="connsiteX0" fmla="*/ 0 w 5481348"/>
              <a:gd name="connsiteY0" fmla="*/ 0 h 4342053"/>
              <a:gd name="connsiteX1" fmla="*/ 5481348 w 5481348"/>
              <a:gd name="connsiteY1" fmla="*/ 0 h 4342053"/>
              <a:gd name="connsiteX2" fmla="*/ 5481348 w 5481348"/>
              <a:gd name="connsiteY2" fmla="*/ 4342053 h 4342053"/>
              <a:gd name="connsiteX3" fmla="*/ 0 w 5481348"/>
              <a:gd name="connsiteY3" fmla="*/ 4342053 h 4342053"/>
              <a:gd name="connsiteX4" fmla="*/ 0 w 5481348"/>
              <a:gd name="connsiteY4" fmla="*/ 0 h 4342053"/>
              <a:gd name="connsiteX0" fmla="*/ 0 w 5481348"/>
              <a:gd name="connsiteY0" fmla="*/ 0 h 4342053"/>
              <a:gd name="connsiteX1" fmla="*/ 5481348 w 5481348"/>
              <a:gd name="connsiteY1" fmla="*/ 0 h 4342053"/>
              <a:gd name="connsiteX2" fmla="*/ 4467557 w 5481348"/>
              <a:gd name="connsiteY2" fmla="*/ 4342053 h 4342053"/>
              <a:gd name="connsiteX3" fmla="*/ 0 w 5481348"/>
              <a:gd name="connsiteY3" fmla="*/ 4342053 h 4342053"/>
              <a:gd name="connsiteX4" fmla="*/ 0 w 5481348"/>
              <a:gd name="connsiteY4" fmla="*/ 0 h 4342053"/>
              <a:gd name="connsiteX0" fmla="*/ 0 w 5381957"/>
              <a:gd name="connsiteY0" fmla="*/ 0 h 4342053"/>
              <a:gd name="connsiteX1" fmla="*/ 5381957 w 5381957"/>
              <a:gd name="connsiteY1" fmla="*/ 9939 h 4342053"/>
              <a:gd name="connsiteX2" fmla="*/ 4467557 w 5381957"/>
              <a:gd name="connsiteY2" fmla="*/ 4342053 h 4342053"/>
              <a:gd name="connsiteX3" fmla="*/ 0 w 5381957"/>
              <a:gd name="connsiteY3" fmla="*/ 4342053 h 4342053"/>
              <a:gd name="connsiteX4" fmla="*/ 0 w 5381957"/>
              <a:gd name="connsiteY4" fmla="*/ 0 h 4342053"/>
              <a:gd name="connsiteX0" fmla="*/ 0 w 5381957"/>
              <a:gd name="connsiteY0" fmla="*/ 0 h 4342053"/>
              <a:gd name="connsiteX1" fmla="*/ 5381957 w 5381957"/>
              <a:gd name="connsiteY1" fmla="*/ 9939 h 4342053"/>
              <a:gd name="connsiteX2" fmla="*/ 4388044 w 5381957"/>
              <a:gd name="connsiteY2" fmla="*/ 4342053 h 4342053"/>
              <a:gd name="connsiteX3" fmla="*/ 0 w 5381957"/>
              <a:gd name="connsiteY3" fmla="*/ 4342053 h 4342053"/>
              <a:gd name="connsiteX4" fmla="*/ 0 w 5381957"/>
              <a:gd name="connsiteY4" fmla="*/ 0 h 4342053"/>
              <a:gd name="connsiteX0" fmla="*/ 0 w 5352140"/>
              <a:gd name="connsiteY0" fmla="*/ 0 h 4342053"/>
              <a:gd name="connsiteX1" fmla="*/ 5352140 w 5352140"/>
              <a:gd name="connsiteY1" fmla="*/ 18999 h 4342053"/>
              <a:gd name="connsiteX2" fmla="*/ 4388044 w 5352140"/>
              <a:gd name="connsiteY2" fmla="*/ 4342053 h 4342053"/>
              <a:gd name="connsiteX3" fmla="*/ 0 w 5352140"/>
              <a:gd name="connsiteY3" fmla="*/ 4342053 h 4342053"/>
              <a:gd name="connsiteX4" fmla="*/ 0 w 5352140"/>
              <a:gd name="connsiteY4" fmla="*/ 0 h 4342053"/>
              <a:gd name="connsiteX0" fmla="*/ 0 w 5352140"/>
              <a:gd name="connsiteY0" fmla="*/ 0 h 4342053"/>
              <a:gd name="connsiteX1" fmla="*/ 5352140 w 5352140"/>
              <a:gd name="connsiteY1" fmla="*/ 880 h 4342053"/>
              <a:gd name="connsiteX2" fmla="*/ 4388044 w 5352140"/>
              <a:gd name="connsiteY2" fmla="*/ 4342053 h 4342053"/>
              <a:gd name="connsiteX3" fmla="*/ 0 w 5352140"/>
              <a:gd name="connsiteY3" fmla="*/ 4342053 h 4342053"/>
              <a:gd name="connsiteX4" fmla="*/ 0 w 5352140"/>
              <a:gd name="connsiteY4" fmla="*/ 0 h 4342053"/>
              <a:gd name="connsiteX0" fmla="*/ 0 w 5352140"/>
              <a:gd name="connsiteY0" fmla="*/ 0 h 4342053"/>
              <a:gd name="connsiteX1" fmla="*/ 5352140 w 5352140"/>
              <a:gd name="connsiteY1" fmla="*/ 880 h 4342053"/>
              <a:gd name="connsiteX2" fmla="*/ 3984390 w 5352140"/>
              <a:gd name="connsiteY2" fmla="*/ 4342053 h 4342053"/>
              <a:gd name="connsiteX3" fmla="*/ 0 w 5352140"/>
              <a:gd name="connsiteY3" fmla="*/ 4342053 h 4342053"/>
              <a:gd name="connsiteX4" fmla="*/ 0 w 5352140"/>
              <a:gd name="connsiteY4" fmla="*/ 0 h 4342053"/>
              <a:gd name="connsiteX0" fmla="*/ 0 w 5006151"/>
              <a:gd name="connsiteY0" fmla="*/ 0 h 4342053"/>
              <a:gd name="connsiteX1" fmla="*/ 5006151 w 5006151"/>
              <a:gd name="connsiteY1" fmla="*/ 8389 h 4342053"/>
              <a:gd name="connsiteX2" fmla="*/ 3984390 w 5006151"/>
              <a:gd name="connsiteY2" fmla="*/ 4342053 h 4342053"/>
              <a:gd name="connsiteX3" fmla="*/ 0 w 5006151"/>
              <a:gd name="connsiteY3" fmla="*/ 4342053 h 4342053"/>
              <a:gd name="connsiteX4" fmla="*/ 0 w 5006151"/>
              <a:gd name="connsiteY4" fmla="*/ 0 h 4342053"/>
              <a:gd name="connsiteX0" fmla="*/ 0 w 4981437"/>
              <a:gd name="connsiteY0" fmla="*/ 0 h 4342053"/>
              <a:gd name="connsiteX1" fmla="*/ 4981437 w 4981437"/>
              <a:gd name="connsiteY1" fmla="*/ 15898 h 4342053"/>
              <a:gd name="connsiteX2" fmla="*/ 3984390 w 4981437"/>
              <a:gd name="connsiteY2" fmla="*/ 4342053 h 4342053"/>
              <a:gd name="connsiteX3" fmla="*/ 0 w 4981437"/>
              <a:gd name="connsiteY3" fmla="*/ 4342053 h 4342053"/>
              <a:gd name="connsiteX4" fmla="*/ 0 w 4981437"/>
              <a:gd name="connsiteY4" fmla="*/ 0 h 4342053"/>
              <a:gd name="connsiteX0" fmla="*/ 0 w 4981437"/>
              <a:gd name="connsiteY0" fmla="*/ 0 h 4342053"/>
              <a:gd name="connsiteX1" fmla="*/ 4981437 w 4981437"/>
              <a:gd name="connsiteY1" fmla="*/ 880 h 4342053"/>
              <a:gd name="connsiteX2" fmla="*/ 3984390 w 4981437"/>
              <a:gd name="connsiteY2" fmla="*/ 4342053 h 4342053"/>
              <a:gd name="connsiteX3" fmla="*/ 0 w 4981437"/>
              <a:gd name="connsiteY3" fmla="*/ 4342053 h 4342053"/>
              <a:gd name="connsiteX4" fmla="*/ 0 w 4981437"/>
              <a:gd name="connsiteY4" fmla="*/ 0 h 4342053"/>
              <a:gd name="connsiteX0" fmla="*/ 0 w 4981437"/>
              <a:gd name="connsiteY0" fmla="*/ 0 h 4342053"/>
              <a:gd name="connsiteX1" fmla="*/ 4981437 w 4981437"/>
              <a:gd name="connsiteY1" fmla="*/ 880 h 4342053"/>
              <a:gd name="connsiteX2" fmla="*/ 3984390 w 4981437"/>
              <a:gd name="connsiteY2" fmla="*/ 4342053 h 4342053"/>
              <a:gd name="connsiteX3" fmla="*/ 0 w 4981437"/>
              <a:gd name="connsiteY3" fmla="*/ 4154330 h 4342053"/>
              <a:gd name="connsiteX4" fmla="*/ 0 w 4981437"/>
              <a:gd name="connsiteY4" fmla="*/ 0 h 4342053"/>
              <a:gd name="connsiteX0" fmla="*/ 0 w 4981437"/>
              <a:gd name="connsiteY0" fmla="*/ 0 h 4176857"/>
              <a:gd name="connsiteX1" fmla="*/ 4981437 w 4981437"/>
              <a:gd name="connsiteY1" fmla="*/ 880 h 4176857"/>
              <a:gd name="connsiteX2" fmla="*/ 4009104 w 4981437"/>
              <a:gd name="connsiteY2" fmla="*/ 4176857 h 4176857"/>
              <a:gd name="connsiteX3" fmla="*/ 0 w 4981437"/>
              <a:gd name="connsiteY3" fmla="*/ 4154330 h 4176857"/>
              <a:gd name="connsiteX4" fmla="*/ 0 w 4981437"/>
              <a:gd name="connsiteY4" fmla="*/ 0 h 4176857"/>
              <a:gd name="connsiteX0" fmla="*/ 0 w 4981437"/>
              <a:gd name="connsiteY0" fmla="*/ 0 h 4161839"/>
              <a:gd name="connsiteX1" fmla="*/ 4981437 w 4981437"/>
              <a:gd name="connsiteY1" fmla="*/ 880 h 4161839"/>
              <a:gd name="connsiteX2" fmla="*/ 4009104 w 4981437"/>
              <a:gd name="connsiteY2" fmla="*/ 4161839 h 4161839"/>
              <a:gd name="connsiteX3" fmla="*/ 0 w 4981437"/>
              <a:gd name="connsiteY3" fmla="*/ 4154330 h 4161839"/>
              <a:gd name="connsiteX4" fmla="*/ 0 w 4981437"/>
              <a:gd name="connsiteY4" fmla="*/ 0 h 4161839"/>
              <a:gd name="connsiteX0" fmla="*/ 0 w 4981437"/>
              <a:gd name="connsiteY0" fmla="*/ 0 h 4154330"/>
              <a:gd name="connsiteX1" fmla="*/ 4981437 w 4981437"/>
              <a:gd name="connsiteY1" fmla="*/ 880 h 4154330"/>
              <a:gd name="connsiteX2" fmla="*/ 4017342 w 4981437"/>
              <a:gd name="connsiteY2" fmla="*/ 4154330 h 4154330"/>
              <a:gd name="connsiteX3" fmla="*/ 0 w 4981437"/>
              <a:gd name="connsiteY3" fmla="*/ 4154330 h 4154330"/>
              <a:gd name="connsiteX4" fmla="*/ 0 w 4981437"/>
              <a:gd name="connsiteY4" fmla="*/ 0 h 4154330"/>
              <a:gd name="connsiteX0" fmla="*/ 0 w 4981437"/>
              <a:gd name="connsiteY0" fmla="*/ 0 h 4162665"/>
              <a:gd name="connsiteX1" fmla="*/ 4981437 w 4981437"/>
              <a:gd name="connsiteY1" fmla="*/ 880 h 4162665"/>
              <a:gd name="connsiteX2" fmla="*/ 4108782 w 4981437"/>
              <a:gd name="connsiteY2" fmla="*/ 4162665 h 4162665"/>
              <a:gd name="connsiteX3" fmla="*/ 0 w 4981437"/>
              <a:gd name="connsiteY3" fmla="*/ 4154330 h 4162665"/>
              <a:gd name="connsiteX4" fmla="*/ 0 w 4981437"/>
              <a:gd name="connsiteY4" fmla="*/ 0 h 4162665"/>
              <a:gd name="connsiteX0" fmla="*/ 0 w 5531627"/>
              <a:gd name="connsiteY0" fmla="*/ 6184 h 4168849"/>
              <a:gd name="connsiteX1" fmla="*/ 5531627 w 5531627"/>
              <a:gd name="connsiteY1" fmla="*/ 0 h 4168849"/>
              <a:gd name="connsiteX2" fmla="*/ 4108782 w 5531627"/>
              <a:gd name="connsiteY2" fmla="*/ 4168849 h 4168849"/>
              <a:gd name="connsiteX3" fmla="*/ 0 w 5531627"/>
              <a:gd name="connsiteY3" fmla="*/ 4160514 h 4168849"/>
              <a:gd name="connsiteX4" fmla="*/ 0 w 5531627"/>
              <a:gd name="connsiteY4" fmla="*/ 6184 h 4168849"/>
              <a:gd name="connsiteX0" fmla="*/ 0 w 5531627"/>
              <a:gd name="connsiteY0" fmla="*/ 6184 h 4168849"/>
              <a:gd name="connsiteX1" fmla="*/ 5531627 w 5531627"/>
              <a:gd name="connsiteY1" fmla="*/ 0 h 4168849"/>
              <a:gd name="connsiteX2" fmla="*/ 4565982 w 5531627"/>
              <a:gd name="connsiteY2" fmla="*/ 4168849 h 4168849"/>
              <a:gd name="connsiteX3" fmla="*/ 0 w 5531627"/>
              <a:gd name="connsiteY3" fmla="*/ 4160514 h 4168849"/>
              <a:gd name="connsiteX4" fmla="*/ 0 w 5531627"/>
              <a:gd name="connsiteY4" fmla="*/ 6184 h 4168849"/>
              <a:gd name="connsiteX0" fmla="*/ 0 w 5549208"/>
              <a:gd name="connsiteY0" fmla="*/ 6184 h 4160514"/>
              <a:gd name="connsiteX1" fmla="*/ 5531627 w 5549208"/>
              <a:gd name="connsiteY1" fmla="*/ 0 h 4160514"/>
              <a:gd name="connsiteX2" fmla="*/ 5549208 w 5549208"/>
              <a:gd name="connsiteY2" fmla="*/ 4159887 h 4160514"/>
              <a:gd name="connsiteX3" fmla="*/ 0 w 5549208"/>
              <a:gd name="connsiteY3" fmla="*/ 4160514 h 4160514"/>
              <a:gd name="connsiteX4" fmla="*/ 0 w 5549208"/>
              <a:gd name="connsiteY4" fmla="*/ 6184 h 4160514"/>
              <a:gd name="connsiteX0" fmla="*/ 0 w 5532568"/>
              <a:gd name="connsiteY0" fmla="*/ 6184 h 4168849"/>
              <a:gd name="connsiteX1" fmla="*/ 5531627 w 5532568"/>
              <a:gd name="connsiteY1" fmla="*/ 0 h 4168849"/>
              <a:gd name="connsiteX2" fmla="*/ 5519711 w 5532568"/>
              <a:gd name="connsiteY2" fmla="*/ 4168849 h 4168849"/>
              <a:gd name="connsiteX3" fmla="*/ 0 w 5532568"/>
              <a:gd name="connsiteY3" fmla="*/ 4160514 h 4168849"/>
              <a:gd name="connsiteX4" fmla="*/ 0 w 5532568"/>
              <a:gd name="connsiteY4" fmla="*/ 6184 h 4168849"/>
              <a:gd name="connsiteX0" fmla="*/ 0 w 5559040"/>
              <a:gd name="connsiteY0" fmla="*/ 6184 h 4168849"/>
              <a:gd name="connsiteX1" fmla="*/ 5531627 w 5559040"/>
              <a:gd name="connsiteY1" fmla="*/ 0 h 4168849"/>
              <a:gd name="connsiteX2" fmla="*/ 5559040 w 5559040"/>
              <a:gd name="connsiteY2" fmla="*/ 4168849 h 4168849"/>
              <a:gd name="connsiteX3" fmla="*/ 0 w 5559040"/>
              <a:gd name="connsiteY3" fmla="*/ 4160514 h 4168849"/>
              <a:gd name="connsiteX4" fmla="*/ 0 w 5559040"/>
              <a:gd name="connsiteY4" fmla="*/ 6184 h 4168849"/>
              <a:gd name="connsiteX0" fmla="*/ 0 w 5559040"/>
              <a:gd name="connsiteY0" fmla="*/ 6184 h 4168849"/>
              <a:gd name="connsiteX1" fmla="*/ 5531627 w 5559040"/>
              <a:gd name="connsiteY1" fmla="*/ 0 h 4168849"/>
              <a:gd name="connsiteX2" fmla="*/ 5559040 w 5559040"/>
              <a:gd name="connsiteY2" fmla="*/ 4168849 h 4168849"/>
              <a:gd name="connsiteX3" fmla="*/ 0 w 5559040"/>
              <a:gd name="connsiteY3" fmla="*/ 4160514 h 4168849"/>
              <a:gd name="connsiteX4" fmla="*/ 0 w 5559040"/>
              <a:gd name="connsiteY4" fmla="*/ 6184 h 4168849"/>
              <a:gd name="connsiteX0" fmla="*/ 0 w 5559040"/>
              <a:gd name="connsiteY0" fmla="*/ 0 h 4162665"/>
              <a:gd name="connsiteX1" fmla="*/ 5541460 w 5559040"/>
              <a:gd name="connsiteY1" fmla="*/ 2778 h 4162665"/>
              <a:gd name="connsiteX2" fmla="*/ 5559040 w 5559040"/>
              <a:gd name="connsiteY2" fmla="*/ 4162665 h 4162665"/>
              <a:gd name="connsiteX3" fmla="*/ 0 w 5559040"/>
              <a:gd name="connsiteY3" fmla="*/ 4154330 h 4162665"/>
              <a:gd name="connsiteX4" fmla="*/ 0 w 5559040"/>
              <a:gd name="connsiteY4" fmla="*/ 0 h 4162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59040" h="4162665">
                <a:moveTo>
                  <a:pt x="0" y="0"/>
                </a:moveTo>
                <a:lnTo>
                  <a:pt x="5541460" y="2778"/>
                </a:lnTo>
                <a:lnTo>
                  <a:pt x="5559040" y="4162665"/>
                </a:lnTo>
                <a:lnTo>
                  <a:pt x="0" y="4154330"/>
                </a:lnTo>
                <a:lnTo>
                  <a:pt x="0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>
                <a:solidFill>
                  <a:schemeClr val="bg1"/>
                </a:solidFill>
              </a:defRPr>
            </a:lvl1pPr>
            <a:lvl2pPr>
              <a:lnSpc>
                <a:spcPct val="150000"/>
              </a:lnSpc>
              <a:defRPr sz="2000" baseline="0">
                <a:solidFill>
                  <a:schemeClr val="bg1"/>
                </a:solidFill>
              </a:defRPr>
            </a:lvl2pPr>
            <a:lvl3pPr>
              <a:lnSpc>
                <a:spcPct val="150000"/>
              </a:lnSpc>
              <a:defRPr sz="1800">
                <a:solidFill>
                  <a:schemeClr val="accent1"/>
                </a:solidFill>
              </a:defRPr>
            </a:lvl3pPr>
          </a:lstStyle>
          <a:p>
            <a:pPr lvl="0"/>
            <a:r>
              <a:rPr lang="en-US"/>
              <a:t>Text </a:t>
            </a:r>
            <a:r>
              <a:rPr lang="mr-IN"/>
              <a:t>–</a:t>
            </a:r>
            <a:r>
              <a:rPr lang="en-US"/>
              <a:t> Calibri 24pt</a:t>
            </a:r>
          </a:p>
          <a:p>
            <a:pPr lvl="1"/>
            <a:r>
              <a:rPr lang="en-US"/>
              <a:t>Second level, 20pt</a:t>
            </a:r>
          </a:p>
        </p:txBody>
      </p:sp>
      <p:grpSp>
        <p:nvGrpSpPr>
          <p:cNvPr id="8" name="Gruppe 7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9" name="Rektangel 8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0" name="Bilde 9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12" name="Title Placeholder 14">
            <a:extLst>
              <a:ext uri="{FF2B5EF4-FFF2-40B4-BE49-F238E27FC236}">
                <a16:creationId xmlns:a16="http://schemas.microsoft.com/office/drawing/2014/main" id="{57BC817D-1357-334C-B116-0E6CADFC3A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4466" y="0"/>
            <a:ext cx="7176441" cy="1210837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/>
          </a:bodyPr>
          <a:lstStyle>
            <a:lvl1pPr>
              <a:defRPr sz="3600" b="1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nb-NO"/>
              <a:t>Type heading/agenda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9358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63">
          <p15:clr>
            <a:srgbClr val="FBAE40"/>
          </p15:clr>
        </p15:guide>
        <p15:guide id="2" pos="733">
          <p15:clr>
            <a:srgbClr val="FBAE40"/>
          </p15:clr>
        </p15:guide>
        <p15:guide id="3" pos="506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-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ktangel 6"/>
          <p:cNvSpPr/>
          <p:nvPr userDrawn="1"/>
        </p:nvSpPr>
        <p:spPr>
          <a:xfrm>
            <a:off x="0" y="1889760"/>
            <a:ext cx="12192000" cy="4968240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Picture Placeholder 3"/>
          <p:cNvSpPr>
            <a:spLocks noGrp="1" noChangeAspect="1"/>
          </p:cNvSpPr>
          <p:nvPr>
            <p:ph type="pic" sz="quarter" idx="12"/>
          </p:nvPr>
        </p:nvSpPr>
        <p:spPr>
          <a:xfrm>
            <a:off x="1200150" y="2665058"/>
            <a:ext cx="2038273" cy="219456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buNone/>
              <a:defRPr sz="14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0" name="Picture Placeholder 3"/>
          <p:cNvSpPr>
            <a:spLocks noGrp="1" noChangeAspect="1"/>
          </p:cNvSpPr>
          <p:nvPr>
            <p:ph type="pic" sz="quarter" idx="13"/>
          </p:nvPr>
        </p:nvSpPr>
        <p:spPr>
          <a:xfrm>
            <a:off x="3783162" y="2665058"/>
            <a:ext cx="2038273" cy="219456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buNone/>
              <a:defRPr sz="14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Picture Placeholder 3"/>
          <p:cNvSpPr>
            <a:spLocks noGrp="1" noChangeAspect="1"/>
          </p:cNvSpPr>
          <p:nvPr>
            <p:ph type="pic" sz="quarter" idx="14"/>
          </p:nvPr>
        </p:nvSpPr>
        <p:spPr>
          <a:xfrm>
            <a:off x="6366174" y="2665058"/>
            <a:ext cx="2038273" cy="219456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buNone/>
              <a:defRPr sz="14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Placeholder 3"/>
          <p:cNvSpPr>
            <a:spLocks noGrp="1" noChangeAspect="1"/>
          </p:cNvSpPr>
          <p:nvPr>
            <p:ph type="pic" sz="quarter" idx="15"/>
          </p:nvPr>
        </p:nvSpPr>
        <p:spPr>
          <a:xfrm>
            <a:off x="8949187" y="2665058"/>
            <a:ext cx="2038273" cy="219456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buNone/>
              <a:defRPr sz="14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en-US"/>
              <a:t>Click icon to add picture</a:t>
            </a:r>
          </a:p>
        </p:txBody>
      </p:sp>
      <p:grpSp>
        <p:nvGrpSpPr>
          <p:cNvPr id="15" name="Gruppe 14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7" name="Rektangel 16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8" name="Bilde 17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20" name="Plassholder for tekst 3"/>
          <p:cNvSpPr>
            <a:spLocks noGrp="1"/>
          </p:cNvSpPr>
          <p:nvPr>
            <p:ph type="body" sz="quarter" idx="23" hasCustomPrompt="1"/>
          </p:nvPr>
        </p:nvSpPr>
        <p:spPr>
          <a:xfrm>
            <a:off x="1195358" y="4999418"/>
            <a:ext cx="2054918" cy="216374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1400" b="1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NAME SURNAME</a:t>
            </a:r>
            <a:endParaRPr/>
          </a:p>
        </p:txBody>
      </p:sp>
      <p:sp>
        <p:nvSpPr>
          <p:cNvPr id="21" name="Plassholder for tekst 3"/>
          <p:cNvSpPr>
            <a:spLocks noGrp="1"/>
          </p:cNvSpPr>
          <p:nvPr>
            <p:ph type="body" sz="quarter" idx="24" hasCustomPrompt="1"/>
          </p:nvPr>
        </p:nvSpPr>
        <p:spPr>
          <a:xfrm>
            <a:off x="1200150" y="5260884"/>
            <a:ext cx="2050125" cy="20716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b="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Posistion</a:t>
            </a:r>
            <a:endParaRPr/>
          </a:p>
        </p:txBody>
      </p:sp>
      <p:sp>
        <p:nvSpPr>
          <p:cNvPr id="22" name="Plassholder for tekst 3"/>
          <p:cNvSpPr>
            <a:spLocks noGrp="1"/>
          </p:cNvSpPr>
          <p:nvPr>
            <p:ph type="body" sz="quarter" idx="25" hasCustomPrompt="1"/>
          </p:nvPr>
        </p:nvSpPr>
        <p:spPr>
          <a:xfrm>
            <a:off x="3780616" y="4999418"/>
            <a:ext cx="2054918" cy="216374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1400" b="1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NAME SURNAME</a:t>
            </a:r>
            <a:endParaRPr/>
          </a:p>
        </p:txBody>
      </p:sp>
      <p:sp>
        <p:nvSpPr>
          <p:cNvPr id="23" name="Plassholder for tekst 3"/>
          <p:cNvSpPr>
            <a:spLocks noGrp="1"/>
          </p:cNvSpPr>
          <p:nvPr>
            <p:ph type="body" sz="quarter" idx="26" hasCustomPrompt="1"/>
          </p:nvPr>
        </p:nvSpPr>
        <p:spPr>
          <a:xfrm>
            <a:off x="3785408" y="5260884"/>
            <a:ext cx="2050125" cy="20716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b="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Posistion</a:t>
            </a:r>
          </a:p>
        </p:txBody>
      </p:sp>
      <p:sp>
        <p:nvSpPr>
          <p:cNvPr id="24" name="Plassholder for tekst 3"/>
          <p:cNvSpPr>
            <a:spLocks noGrp="1"/>
          </p:cNvSpPr>
          <p:nvPr>
            <p:ph type="body" sz="quarter" idx="27" hasCustomPrompt="1"/>
          </p:nvPr>
        </p:nvSpPr>
        <p:spPr>
          <a:xfrm>
            <a:off x="6365874" y="4999418"/>
            <a:ext cx="2054918" cy="216374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1400" b="1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NAME SURNAME</a:t>
            </a:r>
            <a:endParaRPr/>
          </a:p>
        </p:txBody>
      </p:sp>
      <p:sp>
        <p:nvSpPr>
          <p:cNvPr id="25" name="Plassholder for tekst 3"/>
          <p:cNvSpPr>
            <a:spLocks noGrp="1"/>
          </p:cNvSpPr>
          <p:nvPr>
            <p:ph type="body" sz="quarter" idx="28" hasCustomPrompt="1"/>
          </p:nvPr>
        </p:nvSpPr>
        <p:spPr>
          <a:xfrm>
            <a:off x="6370666" y="5260884"/>
            <a:ext cx="2050125" cy="20716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b="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Posistion</a:t>
            </a:r>
          </a:p>
        </p:txBody>
      </p:sp>
      <p:sp>
        <p:nvSpPr>
          <p:cNvPr id="26" name="Plassholder for tekst 3"/>
          <p:cNvSpPr>
            <a:spLocks noGrp="1"/>
          </p:cNvSpPr>
          <p:nvPr>
            <p:ph type="body" sz="quarter" idx="29" hasCustomPrompt="1"/>
          </p:nvPr>
        </p:nvSpPr>
        <p:spPr>
          <a:xfrm>
            <a:off x="8951132" y="4999418"/>
            <a:ext cx="2054918" cy="216374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1400" b="1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NAME SURNAME</a:t>
            </a:r>
            <a:endParaRPr/>
          </a:p>
        </p:txBody>
      </p:sp>
      <p:sp>
        <p:nvSpPr>
          <p:cNvPr id="27" name="Plassholder for tekst 3"/>
          <p:cNvSpPr>
            <a:spLocks noGrp="1"/>
          </p:cNvSpPr>
          <p:nvPr>
            <p:ph type="body" sz="quarter" idx="30" hasCustomPrompt="1"/>
          </p:nvPr>
        </p:nvSpPr>
        <p:spPr>
          <a:xfrm>
            <a:off x="8955924" y="5260884"/>
            <a:ext cx="2050125" cy="20716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b="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Posistion</a:t>
            </a:r>
          </a:p>
        </p:txBody>
      </p:sp>
      <p:sp>
        <p:nvSpPr>
          <p:cNvPr id="28" name="Title Placeholder 14">
            <a:extLst>
              <a:ext uri="{FF2B5EF4-FFF2-40B4-BE49-F238E27FC236}">
                <a16:creationId xmlns:a16="http://schemas.microsoft.com/office/drawing/2014/main" id="{DD223958-2F50-0B42-84DA-352C4D4A16D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3048" y="0"/>
            <a:ext cx="9895522" cy="1218457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/>
          </a:bodyPr>
          <a:lstStyle>
            <a:lvl1pPr>
              <a:defRPr sz="3600" b="1" baseline="0">
                <a:latin typeface="+mn-lt"/>
              </a:defRPr>
            </a:lvl1pPr>
          </a:lstStyle>
          <a:p>
            <a:r>
              <a:rPr lang="nb-NO"/>
              <a:t>Title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3257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659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756" userDrawn="1">
          <p15:clr>
            <a:srgbClr val="FBAE40"/>
          </p15:clr>
        </p15:guide>
        <p15:guide id="4" orient="horz" pos="663" userDrawn="1">
          <p15:clr>
            <a:srgbClr val="FBAE40"/>
          </p15:clr>
        </p15:guide>
        <p15:guide id="5" orient="horz" pos="2863" userDrawn="1">
          <p15:clr>
            <a:srgbClr val="FBAE40"/>
          </p15:clr>
        </p15:guide>
        <p15:guide id="6" orient="horz" pos="2999" userDrawn="1">
          <p15:clr>
            <a:srgbClr val="FBAE40"/>
          </p15:clr>
        </p15:guide>
        <p15:guide id="7" pos="1391" userDrawn="1">
          <p15:clr>
            <a:srgbClr val="FBAE40"/>
          </p15:clr>
        </p15:guide>
        <p15:guide id="8" pos="3046" userDrawn="1">
          <p15:clr>
            <a:srgbClr val="FBAE40"/>
          </p15:clr>
        </p15:guide>
        <p15:guide id="9" pos="4634" userDrawn="1">
          <p15:clr>
            <a:srgbClr val="FBAE40"/>
          </p15:clr>
        </p15:guide>
        <p15:guide id="10" pos="6267" userDrawn="1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big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ktangel 6"/>
          <p:cNvSpPr/>
          <p:nvPr userDrawn="1"/>
        </p:nvSpPr>
        <p:spPr>
          <a:xfrm>
            <a:off x="0" y="1595526"/>
            <a:ext cx="12192000" cy="5262473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Picture Placeholder 3"/>
          <p:cNvSpPr>
            <a:spLocks noGrp="1" noChangeAspect="1"/>
          </p:cNvSpPr>
          <p:nvPr>
            <p:ph type="pic" sz="quarter" idx="12"/>
          </p:nvPr>
        </p:nvSpPr>
        <p:spPr>
          <a:xfrm>
            <a:off x="1213517" y="2128065"/>
            <a:ext cx="2983258" cy="274320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buNone/>
              <a:defRPr sz="14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en-US"/>
              <a:t>Click icon to add picture</a:t>
            </a:r>
          </a:p>
        </p:txBody>
      </p:sp>
      <p:grpSp>
        <p:nvGrpSpPr>
          <p:cNvPr id="11" name="Gruppe 10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3" name="Rektangel 12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6" name="Bilde 15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18" name="Plassholder for tekst 3"/>
          <p:cNvSpPr>
            <a:spLocks noGrp="1"/>
          </p:cNvSpPr>
          <p:nvPr>
            <p:ph type="body" sz="quarter" idx="23" hasCustomPrompt="1"/>
          </p:nvPr>
        </p:nvSpPr>
        <p:spPr>
          <a:xfrm>
            <a:off x="1677687" y="5084271"/>
            <a:ext cx="2054918" cy="216374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1600" b="1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NAME SURNAME</a:t>
            </a:r>
            <a:endParaRPr/>
          </a:p>
        </p:txBody>
      </p:sp>
      <p:sp>
        <p:nvSpPr>
          <p:cNvPr id="19" name="Plassholder for tekst 3"/>
          <p:cNvSpPr>
            <a:spLocks noGrp="1"/>
          </p:cNvSpPr>
          <p:nvPr>
            <p:ph type="body" sz="quarter" idx="24" hasCustomPrompt="1"/>
          </p:nvPr>
        </p:nvSpPr>
        <p:spPr>
          <a:xfrm>
            <a:off x="1680084" y="5354050"/>
            <a:ext cx="2050125" cy="20716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Posistion</a:t>
            </a:r>
          </a:p>
        </p:txBody>
      </p:sp>
      <p:sp>
        <p:nvSpPr>
          <p:cNvPr id="20" name="Plassholder for tekst 3"/>
          <p:cNvSpPr>
            <a:spLocks noGrp="1"/>
          </p:cNvSpPr>
          <p:nvPr>
            <p:ph type="body" sz="quarter" idx="25" hasCustomPrompt="1"/>
          </p:nvPr>
        </p:nvSpPr>
        <p:spPr>
          <a:xfrm>
            <a:off x="5059768" y="5084271"/>
            <a:ext cx="2054918" cy="216374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1600" b="1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NAME SURNAME</a:t>
            </a:r>
            <a:endParaRPr/>
          </a:p>
        </p:txBody>
      </p:sp>
      <p:sp>
        <p:nvSpPr>
          <p:cNvPr id="21" name="Plassholder for tekst 3"/>
          <p:cNvSpPr>
            <a:spLocks noGrp="1"/>
          </p:cNvSpPr>
          <p:nvPr>
            <p:ph type="body" sz="quarter" idx="26" hasCustomPrompt="1"/>
          </p:nvPr>
        </p:nvSpPr>
        <p:spPr>
          <a:xfrm>
            <a:off x="5064560" y="5354050"/>
            <a:ext cx="2050125" cy="20716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Posistion</a:t>
            </a:r>
          </a:p>
        </p:txBody>
      </p:sp>
      <p:sp>
        <p:nvSpPr>
          <p:cNvPr id="24" name="Title Placeholder 14">
            <a:extLst>
              <a:ext uri="{FF2B5EF4-FFF2-40B4-BE49-F238E27FC236}">
                <a16:creationId xmlns:a16="http://schemas.microsoft.com/office/drawing/2014/main" id="{47004A58-6AD6-EB42-BB79-61640848A7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3048" y="0"/>
            <a:ext cx="9867956" cy="1218457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/>
          </a:bodyPr>
          <a:lstStyle>
            <a:lvl1pPr>
              <a:defRPr sz="3600" b="1" baseline="0">
                <a:latin typeface="+mn-lt"/>
              </a:defRPr>
            </a:lvl1pPr>
          </a:lstStyle>
          <a:p>
            <a:r>
              <a:rPr lang="nb-NO"/>
              <a:t>Title</a:t>
            </a:r>
            <a:endParaRPr lang="en-US"/>
          </a:p>
        </p:txBody>
      </p:sp>
      <p:sp>
        <p:nvSpPr>
          <p:cNvPr id="25" name="Picture Placeholder 3">
            <a:extLst>
              <a:ext uri="{FF2B5EF4-FFF2-40B4-BE49-F238E27FC236}">
                <a16:creationId xmlns:a16="http://schemas.microsoft.com/office/drawing/2014/main" id="{DCB06EDE-AB05-1C44-909A-EFCCA237326A}"/>
              </a:ext>
            </a:extLst>
          </p:cNvPr>
          <p:cNvSpPr>
            <a:spLocks noGrp="1" noChangeAspect="1"/>
          </p:cNvSpPr>
          <p:nvPr>
            <p:ph type="pic" sz="quarter" idx="29"/>
          </p:nvPr>
        </p:nvSpPr>
        <p:spPr>
          <a:xfrm>
            <a:off x="4604371" y="2128065"/>
            <a:ext cx="2983258" cy="274320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buNone/>
              <a:defRPr sz="14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6" name="Picture Placeholder 3">
            <a:extLst>
              <a:ext uri="{FF2B5EF4-FFF2-40B4-BE49-F238E27FC236}">
                <a16:creationId xmlns:a16="http://schemas.microsoft.com/office/drawing/2014/main" id="{D2F59583-FF6A-8C49-8E77-4BAE9B1C9686}"/>
              </a:ext>
            </a:extLst>
          </p:cNvPr>
          <p:cNvSpPr>
            <a:spLocks noGrp="1" noChangeAspect="1"/>
          </p:cNvSpPr>
          <p:nvPr>
            <p:ph type="pic" sz="quarter" idx="30"/>
          </p:nvPr>
        </p:nvSpPr>
        <p:spPr>
          <a:xfrm>
            <a:off x="7995225" y="2128065"/>
            <a:ext cx="2983258" cy="274320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buNone/>
              <a:defRPr sz="14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7" name="Plassholder for tekst 3">
            <a:extLst>
              <a:ext uri="{FF2B5EF4-FFF2-40B4-BE49-F238E27FC236}">
                <a16:creationId xmlns:a16="http://schemas.microsoft.com/office/drawing/2014/main" id="{73F2256C-C282-2D4C-8277-0BFEA935A0B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459395" y="5084271"/>
            <a:ext cx="2054918" cy="216374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1600" b="1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NAME SURNAME</a:t>
            </a:r>
            <a:endParaRPr/>
          </a:p>
        </p:txBody>
      </p:sp>
      <p:sp>
        <p:nvSpPr>
          <p:cNvPr id="28" name="Plassholder for tekst 3">
            <a:extLst>
              <a:ext uri="{FF2B5EF4-FFF2-40B4-BE49-F238E27FC236}">
                <a16:creationId xmlns:a16="http://schemas.microsoft.com/office/drawing/2014/main" id="{E5DEA067-AD42-8E47-BD0B-BBBB771D6D0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461792" y="5354050"/>
            <a:ext cx="2050125" cy="20716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Posistion</a:t>
            </a:r>
          </a:p>
        </p:txBody>
      </p:sp>
    </p:spTree>
    <p:extLst>
      <p:ext uri="{BB962C8B-B14F-4D97-AF65-F5344CB8AC3E}">
        <p14:creationId xmlns:p14="http://schemas.microsoft.com/office/powerpoint/2010/main" val="5608646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67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orient="horz" pos="663" userDrawn="1">
          <p15:clr>
            <a:srgbClr val="FBAE40"/>
          </p15:clr>
        </p15:guide>
        <p15:guide id="4" pos="756" userDrawn="1">
          <p15:clr>
            <a:srgbClr val="FBAE40"/>
          </p15:clr>
        </p15:guide>
        <p15:guide id="5" pos="6924" userDrawn="1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large pictu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ktangel 11"/>
          <p:cNvSpPr/>
          <p:nvPr userDrawn="1"/>
        </p:nvSpPr>
        <p:spPr>
          <a:xfrm>
            <a:off x="0" y="1407020"/>
            <a:ext cx="12192000" cy="5450979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Picture Placeholder 3"/>
          <p:cNvSpPr>
            <a:spLocks noGrp="1" noChangeAspect="1"/>
          </p:cNvSpPr>
          <p:nvPr>
            <p:ph type="pic" sz="quarter" idx="12"/>
          </p:nvPr>
        </p:nvSpPr>
        <p:spPr>
          <a:xfrm>
            <a:off x="388938" y="1767335"/>
            <a:ext cx="2635883" cy="3094225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tx1"/>
                </a:solidFill>
                <a:latin typeface="+mn-lt"/>
                <a:cs typeface="Cat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9" name="Picture Placeholder 3"/>
          <p:cNvSpPr>
            <a:spLocks noGrp="1" noChangeAspect="1"/>
          </p:cNvSpPr>
          <p:nvPr>
            <p:ph type="pic" sz="quarter" idx="13"/>
          </p:nvPr>
        </p:nvSpPr>
        <p:spPr>
          <a:xfrm>
            <a:off x="9122162" y="1767335"/>
            <a:ext cx="2635883" cy="3094225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tx1"/>
                </a:solidFill>
                <a:latin typeface="+mn-lt"/>
                <a:cs typeface="Cat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0" name="Picture Placeholder 3"/>
          <p:cNvSpPr>
            <a:spLocks noGrp="1" noChangeAspect="1"/>
          </p:cNvSpPr>
          <p:nvPr>
            <p:ph type="pic" sz="quarter" idx="14"/>
          </p:nvPr>
        </p:nvSpPr>
        <p:spPr>
          <a:xfrm>
            <a:off x="6211087" y="1767335"/>
            <a:ext cx="2635883" cy="3094225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tx1"/>
                </a:solidFill>
                <a:latin typeface="+mn-lt"/>
                <a:cs typeface="Cat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Picture Placeholder 3"/>
          <p:cNvSpPr>
            <a:spLocks noGrp="1" noChangeAspect="1"/>
          </p:cNvSpPr>
          <p:nvPr>
            <p:ph type="pic" sz="quarter" idx="15"/>
          </p:nvPr>
        </p:nvSpPr>
        <p:spPr>
          <a:xfrm>
            <a:off x="3300012" y="1767335"/>
            <a:ext cx="2635883" cy="3094225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tx1"/>
                </a:solidFill>
                <a:latin typeface="+mn-lt"/>
                <a:cs typeface="Cat"/>
              </a:defRPr>
            </a:lvl1pPr>
          </a:lstStyle>
          <a:p>
            <a:r>
              <a:rPr lang="en-US"/>
              <a:t>Click icon to add picture</a:t>
            </a:r>
          </a:p>
        </p:txBody>
      </p:sp>
      <p:grpSp>
        <p:nvGrpSpPr>
          <p:cNvPr id="15" name="Gruppe 14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7" name="Rektangel 16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8" name="Bilde 17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13" name="Title Placeholder 14">
            <a:extLst>
              <a:ext uri="{FF2B5EF4-FFF2-40B4-BE49-F238E27FC236}">
                <a16:creationId xmlns:a16="http://schemas.microsoft.com/office/drawing/2014/main" id="{2F639D43-A5BF-4E45-8D2C-61AEFBCF2C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3047" y="0"/>
            <a:ext cx="10278197" cy="1218457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/>
          </a:bodyPr>
          <a:lstStyle>
            <a:lvl1pPr>
              <a:defRPr sz="3600" b="1" baseline="0">
                <a:latin typeface="+mn-lt"/>
              </a:defRPr>
            </a:lvl1pPr>
          </a:lstStyle>
          <a:p>
            <a:r>
              <a:rPr lang="nb-NO"/>
              <a:t>Title</a:t>
            </a:r>
            <a:endParaRPr lang="en-US"/>
          </a:p>
        </p:txBody>
      </p:sp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69165697-90A3-7F4D-9BAC-E6CB1B21ABC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8938" y="5059363"/>
            <a:ext cx="2635883" cy="5651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36000" tIns="36000" rIns="36000" bIns="3600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nb-NO"/>
              <a:t>Name</a:t>
            </a:r>
          </a:p>
          <a:p>
            <a:pPr lvl="0"/>
            <a:r>
              <a:rPr lang="nb-NO"/>
              <a:t>Posistion</a:t>
            </a:r>
            <a:endParaRPr/>
          </a:p>
        </p:txBody>
      </p:sp>
      <p:sp>
        <p:nvSpPr>
          <p:cNvPr id="14" name="Plassholder for tekst 2">
            <a:extLst>
              <a:ext uri="{FF2B5EF4-FFF2-40B4-BE49-F238E27FC236}">
                <a16:creationId xmlns:a16="http://schemas.microsoft.com/office/drawing/2014/main" id="{ACAF4D6E-71BD-764A-9609-680AB10896D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00011" y="5059363"/>
            <a:ext cx="2635883" cy="5651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36000" tIns="36000" rIns="36000" bIns="3600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nb-NO"/>
              <a:t>Name</a:t>
            </a:r>
          </a:p>
          <a:p>
            <a:pPr lvl="0"/>
            <a:r>
              <a:rPr lang="nb-NO"/>
              <a:t>Posistion</a:t>
            </a:r>
            <a:endParaRPr/>
          </a:p>
        </p:txBody>
      </p:sp>
      <p:sp>
        <p:nvSpPr>
          <p:cNvPr id="16" name="Plassholder for tekst 2">
            <a:extLst>
              <a:ext uri="{FF2B5EF4-FFF2-40B4-BE49-F238E27FC236}">
                <a16:creationId xmlns:a16="http://schemas.microsoft.com/office/drawing/2014/main" id="{7148776D-B5E2-6948-930C-0C5038FC388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11084" y="5059363"/>
            <a:ext cx="2635886" cy="5651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36000" tIns="36000" rIns="36000" bIns="3600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nb-NO"/>
              <a:t>Name</a:t>
            </a:r>
          </a:p>
          <a:p>
            <a:pPr lvl="0"/>
            <a:r>
              <a:rPr lang="nb-NO"/>
              <a:t>Posistion</a:t>
            </a:r>
            <a:endParaRPr/>
          </a:p>
        </p:txBody>
      </p:sp>
      <p:sp>
        <p:nvSpPr>
          <p:cNvPr id="20" name="Plassholder for tekst 2">
            <a:extLst>
              <a:ext uri="{FF2B5EF4-FFF2-40B4-BE49-F238E27FC236}">
                <a16:creationId xmlns:a16="http://schemas.microsoft.com/office/drawing/2014/main" id="{B54A4618-C4C8-4241-B10D-D4FCCED8293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122162" y="5059363"/>
            <a:ext cx="2635883" cy="5651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36000" tIns="36000" rIns="36000" bIns="3600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nb-NO"/>
              <a:t>Name</a:t>
            </a:r>
          </a:p>
          <a:p>
            <a:pPr lvl="0"/>
            <a:r>
              <a:rPr lang="nb-NO"/>
              <a:t>Posistion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6607150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543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orient="horz" pos="663" userDrawn="1">
          <p15:clr>
            <a:srgbClr val="FBAE40"/>
          </p15:clr>
        </p15:guide>
        <p15:guide id="4" pos="2910" userDrawn="1">
          <p15:clr>
            <a:srgbClr val="FBAE40"/>
          </p15:clr>
        </p15:guide>
        <p15:guide id="5" pos="1073" userDrawn="1">
          <p15:clr>
            <a:srgbClr val="FBAE40"/>
          </p15:clr>
        </p15:guide>
        <p15:guide id="6" pos="4747" userDrawn="1">
          <p15:clr>
            <a:srgbClr val="FBAE40"/>
          </p15:clr>
        </p15:guide>
        <p15:guide id="7" pos="6562" userDrawn="1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_Cases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ktangel 9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4" name="Plassholder for tekst 3">
            <a:extLst>
              <a:ext uri="{FF2B5EF4-FFF2-40B4-BE49-F238E27FC236}">
                <a16:creationId xmlns:a16="http://schemas.microsoft.com/office/drawing/2014/main" id="{26B6DE0C-18AC-764B-A4EE-F9AF7104E44A}"/>
              </a:ext>
            </a:extLst>
          </p:cNvPr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609600" y="3021942"/>
            <a:ext cx="4876800" cy="117643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Enter reference cases</a:t>
            </a:r>
            <a:br>
              <a:rPr lang="nb-NO"/>
            </a:br>
            <a:r>
              <a:rPr lang="nb-NO"/>
              <a:t>or other</a:t>
            </a:r>
          </a:p>
        </p:txBody>
      </p:sp>
      <p:sp>
        <p:nvSpPr>
          <p:cNvPr id="9" name="Plassholder for tekst 3">
            <a:extLst>
              <a:ext uri="{FF2B5EF4-FFF2-40B4-BE49-F238E27FC236}">
                <a16:creationId xmlns:a16="http://schemas.microsoft.com/office/drawing/2014/main" id="{9506EB3A-1611-5245-82A6-956A39A4C31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997584" y="3021942"/>
            <a:ext cx="4292832" cy="88098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On the following pages are some of our work</a:t>
            </a:r>
          </a:p>
        </p:txBody>
      </p:sp>
      <p:grpSp>
        <p:nvGrpSpPr>
          <p:cNvPr id="7" name="Gruppe 6">
            <a:extLst>
              <a:ext uri="{FF2B5EF4-FFF2-40B4-BE49-F238E27FC236}">
                <a16:creationId xmlns:a16="http://schemas.microsoft.com/office/drawing/2014/main" id="{1F9F2CCF-2F1C-D348-AA12-0E32B769EC72}"/>
              </a:ext>
            </a:extLst>
          </p:cNvPr>
          <p:cNvGrpSpPr/>
          <p:nvPr userDrawn="1"/>
        </p:nvGrpSpPr>
        <p:grpSpPr>
          <a:xfrm>
            <a:off x="8702077" y="0"/>
            <a:ext cx="802800" cy="1052380"/>
            <a:chOff x="0" y="0"/>
            <a:chExt cx="802800" cy="1052380"/>
          </a:xfrm>
        </p:grpSpPr>
        <p:sp>
          <p:nvSpPr>
            <p:cNvPr id="8" name="Rektangel 7">
              <a:extLst>
                <a:ext uri="{FF2B5EF4-FFF2-40B4-BE49-F238E27FC236}">
                  <a16:creationId xmlns:a16="http://schemas.microsoft.com/office/drawing/2014/main" id="{A8BE365B-6B11-2B45-A81A-8831E92C97B0}"/>
                </a:ext>
              </a:extLst>
            </p:cNvPr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2" name="Bilde 11">
              <a:extLst>
                <a:ext uri="{FF2B5EF4-FFF2-40B4-BE49-F238E27FC236}">
                  <a16:creationId xmlns:a16="http://schemas.microsoft.com/office/drawing/2014/main" id="{B0D0B8E2-308C-7C4C-9B99-46684FE29F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cxnSp>
        <p:nvCxnSpPr>
          <p:cNvPr id="13" name="Rett linje 12">
            <a:extLst>
              <a:ext uri="{FF2B5EF4-FFF2-40B4-BE49-F238E27FC236}">
                <a16:creationId xmlns:a16="http://schemas.microsoft.com/office/drawing/2014/main" id="{4D60BD1F-5EC0-C94A-BCA2-8394466A084F}"/>
              </a:ext>
            </a:extLst>
          </p:cNvPr>
          <p:cNvCxnSpPr>
            <a:cxnSpLocks/>
          </p:cNvCxnSpPr>
          <p:nvPr userDrawn="1"/>
        </p:nvCxnSpPr>
        <p:spPr>
          <a:xfrm>
            <a:off x="7796111" y="6087069"/>
            <a:ext cx="2614731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Plassholder for tekst 3">
            <a:extLst>
              <a:ext uri="{FF2B5EF4-FFF2-40B4-BE49-F238E27FC236}">
                <a16:creationId xmlns:a16="http://schemas.microsoft.com/office/drawing/2014/main" id="{6A996970-26B1-254B-A70D-5D051C0F453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096000" y="6215914"/>
            <a:ext cx="6096000" cy="27881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Delivering tranformation. Together.</a:t>
            </a:r>
          </a:p>
        </p:txBody>
      </p:sp>
    </p:spTree>
    <p:extLst>
      <p:ext uri="{BB962C8B-B14F-4D97-AF65-F5344CB8AC3E}">
        <p14:creationId xmlns:p14="http://schemas.microsoft.com/office/powerpoint/2010/main" val="36868130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6" orient="horz" pos="4042">
          <p15:clr>
            <a:srgbClr val="FBAE40"/>
          </p15:clr>
        </p15:guide>
        <p15:guide id="7" orient="horz" pos="119">
          <p15:clr>
            <a:srgbClr val="FBAE40"/>
          </p15:clr>
        </p15:guide>
        <p15:guide id="9" pos="506">
          <p15:clr>
            <a:srgbClr val="FBAE40"/>
          </p15:clr>
        </p15:guide>
        <p15:guide id="10" orient="horz" pos="1956" userDrawn="1">
          <p15:clr>
            <a:srgbClr val="FBAE40"/>
          </p15:clr>
        </p15:guide>
        <p15:guide id="11" pos="257">
          <p15:clr>
            <a:srgbClr val="FBAE40"/>
          </p15:clr>
        </p15:guide>
        <p15:guide id="12" pos="1912">
          <p15:clr>
            <a:srgbClr val="FBAE40"/>
          </p15:clr>
        </p15:guide>
        <p15:guide id="13" pos="5768" userDrawn="1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_Cases 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e 8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0" name="Rektangel 9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1" name="Bilde 10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cxnSp>
        <p:nvCxnSpPr>
          <p:cNvPr id="6" name="Rett linje 5">
            <a:extLst>
              <a:ext uri="{FF2B5EF4-FFF2-40B4-BE49-F238E27FC236}">
                <a16:creationId xmlns:a16="http://schemas.microsoft.com/office/drawing/2014/main" id="{F9D678E5-47D8-9F4E-A86C-2DE6FF2191D7}"/>
              </a:ext>
            </a:extLst>
          </p:cNvPr>
          <p:cNvCxnSpPr>
            <a:cxnSpLocks/>
          </p:cNvCxnSpPr>
          <p:nvPr userDrawn="1"/>
        </p:nvCxnSpPr>
        <p:spPr>
          <a:xfrm>
            <a:off x="1200150" y="6021813"/>
            <a:ext cx="259238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Plassholder for bilde 25">
            <a:extLst>
              <a:ext uri="{FF2B5EF4-FFF2-40B4-BE49-F238E27FC236}">
                <a16:creationId xmlns:a16="http://schemas.microsoft.com/office/drawing/2014/main" id="{BE6368B0-B78E-D545-A6E2-A6A8D9FD94CF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890386" y="0"/>
            <a:ext cx="7306378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  <p:sp>
        <p:nvSpPr>
          <p:cNvPr id="14" name="Plassholder for tekst 3">
            <a:extLst>
              <a:ext uri="{FF2B5EF4-FFF2-40B4-BE49-F238E27FC236}">
                <a16:creationId xmlns:a16="http://schemas.microsoft.com/office/drawing/2014/main" id="{26B6DE0C-18AC-764B-A4EE-F9AF7104E44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94454" y="1350617"/>
            <a:ext cx="3366451" cy="33379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Reference number for instance</a:t>
            </a:r>
          </a:p>
        </p:txBody>
      </p:sp>
      <p:sp>
        <p:nvSpPr>
          <p:cNvPr id="12" name="Plassholder for tekst 3">
            <a:extLst>
              <a:ext uri="{FF2B5EF4-FFF2-40B4-BE49-F238E27FC236}">
                <a16:creationId xmlns:a16="http://schemas.microsoft.com/office/drawing/2014/main" id="{EF78D4C2-AB3B-0E43-B924-270C9EE6793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94454" y="2073765"/>
            <a:ext cx="3366451" cy="31669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Enter client name</a:t>
            </a:r>
          </a:p>
        </p:txBody>
      </p:sp>
      <p:sp>
        <p:nvSpPr>
          <p:cNvPr id="13" name="Plassholder for tekst 3">
            <a:extLst>
              <a:ext uri="{FF2B5EF4-FFF2-40B4-BE49-F238E27FC236}">
                <a16:creationId xmlns:a16="http://schemas.microsoft.com/office/drawing/2014/main" id="{6EC18FBC-8BBD-6048-9508-AA7E6C6D66D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94454" y="2516147"/>
            <a:ext cx="3366451" cy="31669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Project</a:t>
            </a:r>
          </a:p>
        </p:txBody>
      </p:sp>
      <p:sp>
        <p:nvSpPr>
          <p:cNvPr id="15" name="Plassholder for tekst 3">
            <a:extLst>
              <a:ext uri="{FF2B5EF4-FFF2-40B4-BE49-F238E27FC236}">
                <a16:creationId xmlns:a16="http://schemas.microsoft.com/office/drawing/2014/main" id="{FA0AD884-1B38-F249-8F21-3DA8ED4780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94454" y="2702815"/>
            <a:ext cx="3366451" cy="31669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b="1"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Enter project name</a:t>
            </a:r>
          </a:p>
        </p:txBody>
      </p:sp>
      <p:sp>
        <p:nvSpPr>
          <p:cNvPr id="16" name="Plassholder for tekst 3">
            <a:extLst>
              <a:ext uri="{FF2B5EF4-FFF2-40B4-BE49-F238E27FC236}">
                <a16:creationId xmlns:a16="http://schemas.microsoft.com/office/drawing/2014/main" id="{B8C41325-E92E-DD4C-835C-1CDA3CCA73D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094454" y="3177498"/>
            <a:ext cx="3366451" cy="31669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Discipline</a:t>
            </a:r>
          </a:p>
        </p:txBody>
      </p:sp>
      <p:sp>
        <p:nvSpPr>
          <p:cNvPr id="17" name="Plassholder for tekst 3">
            <a:extLst>
              <a:ext uri="{FF2B5EF4-FFF2-40B4-BE49-F238E27FC236}">
                <a16:creationId xmlns:a16="http://schemas.microsoft.com/office/drawing/2014/main" id="{BEDFC8D1-BA9B-2D4C-8DF6-C232CC847A1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094454" y="3357816"/>
            <a:ext cx="3366451" cy="63969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Example; Brand identity</a:t>
            </a:r>
          </a:p>
          <a:p>
            <a:pPr lvl="0"/>
            <a:r>
              <a:rPr lang="nb-NO"/>
              <a:t>Digital Design</a:t>
            </a:r>
          </a:p>
        </p:txBody>
      </p:sp>
      <p:sp>
        <p:nvSpPr>
          <p:cNvPr id="18" name="Plassholder for tekst 3">
            <a:extLst>
              <a:ext uri="{FF2B5EF4-FFF2-40B4-BE49-F238E27FC236}">
                <a16:creationId xmlns:a16="http://schemas.microsoft.com/office/drawing/2014/main" id="{0B19E414-F2A5-764F-9F63-C76B74DC287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108712" y="4101523"/>
            <a:ext cx="3366451" cy="31669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Project team</a:t>
            </a:r>
          </a:p>
        </p:txBody>
      </p:sp>
      <p:sp>
        <p:nvSpPr>
          <p:cNvPr id="19" name="Plassholder for tekst 3">
            <a:extLst>
              <a:ext uri="{FF2B5EF4-FFF2-40B4-BE49-F238E27FC236}">
                <a16:creationId xmlns:a16="http://schemas.microsoft.com/office/drawing/2014/main" id="{3FBB5856-30D9-FF40-8BD2-BF25DB1C832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108712" y="4281841"/>
            <a:ext cx="3366451" cy="63969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Enter names</a:t>
            </a:r>
          </a:p>
          <a:p>
            <a:pPr lvl="0"/>
            <a:r>
              <a:rPr lang="nb-NO"/>
              <a:t>Enter names</a:t>
            </a:r>
          </a:p>
        </p:txBody>
      </p:sp>
      <p:sp>
        <p:nvSpPr>
          <p:cNvPr id="20" name="Plassholder for tekst 3">
            <a:extLst>
              <a:ext uri="{FF2B5EF4-FFF2-40B4-BE49-F238E27FC236}">
                <a16:creationId xmlns:a16="http://schemas.microsoft.com/office/drawing/2014/main" id="{53C00DAE-7112-DC49-8B10-B0AB80974F6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108712" y="5008484"/>
            <a:ext cx="3366451" cy="31669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Office</a:t>
            </a:r>
          </a:p>
        </p:txBody>
      </p:sp>
      <p:sp>
        <p:nvSpPr>
          <p:cNvPr id="21" name="Plassholder for tekst 3">
            <a:extLst>
              <a:ext uri="{FF2B5EF4-FFF2-40B4-BE49-F238E27FC236}">
                <a16:creationId xmlns:a16="http://schemas.microsoft.com/office/drawing/2014/main" id="{AA5F81DE-C680-354A-9DE5-CD50AFAE8C2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108712" y="5204678"/>
            <a:ext cx="3366451" cy="36622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Oslo, for instance</a:t>
            </a:r>
          </a:p>
        </p:txBody>
      </p:sp>
      <p:sp>
        <p:nvSpPr>
          <p:cNvPr id="34" name="Plassholder for tekst 3">
            <a:extLst>
              <a:ext uri="{FF2B5EF4-FFF2-40B4-BE49-F238E27FC236}">
                <a16:creationId xmlns:a16="http://schemas.microsoft.com/office/drawing/2014/main" id="{9D4ACC3E-14E2-8147-B473-02F920C74D3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094455" y="1868447"/>
            <a:ext cx="3366450" cy="31669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Client</a:t>
            </a:r>
          </a:p>
        </p:txBody>
      </p:sp>
    </p:spTree>
    <p:extLst>
      <p:ext uri="{BB962C8B-B14F-4D97-AF65-F5344CB8AC3E}">
        <p14:creationId xmlns:p14="http://schemas.microsoft.com/office/powerpoint/2010/main" val="15851556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6" orient="horz" pos="1706" userDrawn="1">
          <p15:clr>
            <a:srgbClr val="FBAE40"/>
          </p15:clr>
        </p15:guide>
        <p15:guide id="7" orient="horz" pos="119">
          <p15:clr>
            <a:srgbClr val="FBAE40"/>
          </p15:clr>
        </p15:guide>
        <p15:guide id="9" pos="2389" userDrawn="1">
          <p15:clr>
            <a:srgbClr val="FBAE40"/>
          </p15:clr>
        </p15:guide>
        <p15:guide id="11" pos="257">
          <p15:clr>
            <a:srgbClr val="FBAE40"/>
          </p15:clr>
        </p15:guide>
        <p15:guide id="12" pos="2819">
          <p15:clr>
            <a:srgbClr val="FBAE40"/>
          </p15:clr>
        </p15:guide>
        <p15:guide id="13" orient="horz" pos="2115" userDrawn="1">
          <p15:clr>
            <a:srgbClr val="FBAE40"/>
          </p15:clr>
        </p15:guide>
        <p15:guide id="14" orient="horz" pos="2704" userDrawn="1">
          <p15:clr>
            <a:srgbClr val="FBAE40"/>
          </p15:clr>
        </p15:guide>
        <p15:guide id="15" orient="horz" pos="3271" userDrawn="1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pager referances person work">
    <p:bg>
      <p:bgPr>
        <a:solidFill>
          <a:schemeClr val="bg2"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e 8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0" name="Rektangel 9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1" name="Bilde 10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cxnSp>
        <p:nvCxnSpPr>
          <p:cNvPr id="6" name="Rett linje 5">
            <a:extLst>
              <a:ext uri="{FF2B5EF4-FFF2-40B4-BE49-F238E27FC236}">
                <a16:creationId xmlns:a16="http://schemas.microsoft.com/office/drawing/2014/main" id="{F9D678E5-47D8-9F4E-A86C-2DE6FF2191D7}"/>
              </a:ext>
            </a:extLst>
          </p:cNvPr>
          <p:cNvCxnSpPr>
            <a:cxnSpLocks/>
          </p:cNvCxnSpPr>
          <p:nvPr userDrawn="1"/>
        </p:nvCxnSpPr>
        <p:spPr>
          <a:xfrm>
            <a:off x="1200150" y="2708275"/>
            <a:ext cx="259238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Plassholder for bilde 25">
            <a:extLst>
              <a:ext uri="{FF2B5EF4-FFF2-40B4-BE49-F238E27FC236}">
                <a16:creationId xmlns:a16="http://schemas.microsoft.com/office/drawing/2014/main" id="{BE6368B0-B78E-D545-A6E2-A6A8D9FD94CF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9960000" y="0"/>
            <a:ext cx="2232000" cy="2232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  <p:sp>
        <p:nvSpPr>
          <p:cNvPr id="14" name="Plassholder for tekst 3">
            <a:extLst>
              <a:ext uri="{FF2B5EF4-FFF2-40B4-BE49-F238E27FC236}">
                <a16:creationId xmlns:a16="http://schemas.microsoft.com/office/drawing/2014/main" id="{26B6DE0C-18AC-764B-A4EE-F9AF7104E44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323965" y="729004"/>
            <a:ext cx="2454292" cy="33379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Enter name</a:t>
            </a:r>
          </a:p>
        </p:txBody>
      </p:sp>
      <p:sp>
        <p:nvSpPr>
          <p:cNvPr id="12" name="Plassholder for tekst 3">
            <a:extLst>
              <a:ext uri="{FF2B5EF4-FFF2-40B4-BE49-F238E27FC236}">
                <a16:creationId xmlns:a16="http://schemas.microsoft.com/office/drawing/2014/main" id="{EF78D4C2-AB3B-0E43-B924-270C9EE6793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321716" y="1106230"/>
            <a:ext cx="2456541" cy="7360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Enter position</a:t>
            </a:r>
          </a:p>
        </p:txBody>
      </p:sp>
      <p:sp>
        <p:nvSpPr>
          <p:cNvPr id="13" name="Plassholder for tekst 3">
            <a:extLst>
              <a:ext uri="{FF2B5EF4-FFF2-40B4-BE49-F238E27FC236}">
                <a16:creationId xmlns:a16="http://schemas.microsoft.com/office/drawing/2014/main" id="{6EC18FBC-8BBD-6048-9508-AA7E6C6D66D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94454" y="2339293"/>
            <a:ext cx="3883182" cy="31669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Enter heading: Key qualifications or other</a:t>
            </a:r>
          </a:p>
        </p:txBody>
      </p:sp>
      <p:sp>
        <p:nvSpPr>
          <p:cNvPr id="15" name="Plassholder for tekst 3">
            <a:extLst>
              <a:ext uri="{FF2B5EF4-FFF2-40B4-BE49-F238E27FC236}">
                <a16:creationId xmlns:a16="http://schemas.microsoft.com/office/drawing/2014/main" id="{FA0AD884-1B38-F249-8F21-3DA8ED4780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108712" y="2873830"/>
            <a:ext cx="3366451" cy="3463094"/>
          </a:xfrm>
          <a:prstGeom prst="rect">
            <a:avLst/>
          </a:prstGeom>
        </p:spPr>
        <p:txBody>
          <a:bodyPr/>
          <a:lstStyle>
            <a:lvl1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b="1"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Enter 4-5 key qualifications</a:t>
            </a:r>
          </a:p>
        </p:txBody>
      </p:sp>
      <p:sp>
        <p:nvSpPr>
          <p:cNvPr id="28" name="Plassholder for bilde 25">
            <a:extLst>
              <a:ext uri="{FF2B5EF4-FFF2-40B4-BE49-F238E27FC236}">
                <a16:creationId xmlns:a16="http://schemas.microsoft.com/office/drawing/2014/main" id="{9C7F50BC-DDBB-9E4B-8097-F4550BAF936D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9960000" y="4626000"/>
            <a:ext cx="2232000" cy="2232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  <p:sp>
        <p:nvSpPr>
          <p:cNvPr id="29" name="Plassholder for bilde 25">
            <a:extLst>
              <a:ext uri="{FF2B5EF4-FFF2-40B4-BE49-F238E27FC236}">
                <a16:creationId xmlns:a16="http://schemas.microsoft.com/office/drawing/2014/main" id="{5040E2A3-83DC-4545-8FAB-DBD874947A2D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9960000" y="2313000"/>
            <a:ext cx="2232000" cy="2232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  <p:sp>
        <p:nvSpPr>
          <p:cNvPr id="30" name="Plassholder for bilde 25">
            <a:extLst>
              <a:ext uri="{FF2B5EF4-FFF2-40B4-BE49-F238E27FC236}">
                <a16:creationId xmlns:a16="http://schemas.microsoft.com/office/drawing/2014/main" id="{4B837BF2-289E-5B42-A0F7-91A85278AC3C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7656811" y="0"/>
            <a:ext cx="2232000" cy="2232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  <p:sp>
        <p:nvSpPr>
          <p:cNvPr id="31" name="Plassholder for bilde 25">
            <a:extLst>
              <a:ext uri="{FF2B5EF4-FFF2-40B4-BE49-F238E27FC236}">
                <a16:creationId xmlns:a16="http://schemas.microsoft.com/office/drawing/2014/main" id="{A6F1C2E2-81B5-E249-9CED-39D1ED6E807B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7656811" y="4626000"/>
            <a:ext cx="2232000" cy="2232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  <p:sp>
        <p:nvSpPr>
          <p:cNvPr id="32" name="Plassholder for bilde 25">
            <a:extLst>
              <a:ext uri="{FF2B5EF4-FFF2-40B4-BE49-F238E27FC236}">
                <a16:creationId xmlns:a16="http://schemas.microsoft.com/office/drawing/2014/main" id="{712E5A26-E31B-834F-8A54-B32B227E48D1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7656811" y="2313000"/>
            <a:ext cx="2232000" cy="2232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  <p:sp>
        <p:nvSpPr>
          <p:cNvPr id="33" name="Plassholder for bilde 25">
            <a:extLst>
              <a:ext uri="{FF2B5EF4-FFF2-40B4-BE49-F238E27FC236}">
                <a16:creationId xmlns:a16="http://schemas.microsoft.com/office/drawing/2014/main" id="{625C931B-443F-824B-B6E0-A3186395FAAF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5353622" y="0"/>
            <a:ext cx="2232000" cy="2232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  <p:sp>
        <p:nvSpPr>
          <p:cNvPr id="35" name="Plassholder for bilde 25">
            <a:extLst>
              <a:ext uri="{FF2B5EF4-FFF2-40B4-BE49-F238E27FC236}">
                <a16:creationId xmlns:a16="http://schemas.microsoft.com/office/drawing/2014/main" id="{7D149A20-A6ED-2346-9133-9C68760B184F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5353622" y="4626000"/>
            <a:ext cx="2232000" cy="2232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  <p:sp>
        <p:nvSpPr>
          <p:cNvPr id="36" name="Plassholder for bilde 25">
            <a:extLst>
              <a:ext uri="{FF2B5EF4-FFF2-40B4-BE49-F238E27FC236}">
                <a16:creationId xmlns:a16="http://schemas.microsoft.com/office/drawing/2014/main" id="{177FFDC3-A1F4-9F43-A310-6478FF4BF078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5353622" y="2313000"/>
            <a:ext cx="2232000" cy="2232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  <p:sp>
        <p:nvSpPr>
          <p:cNvPr id="37" name="Plassholder for bilde 25">
            <a:extLst>
              <a:ext uri="{FF2B5EF4-FFF2-40B4-BE49-F238E27FC236}">
                <a16:creationId xmlns:a16="http://schemas.microsoft.com/office/drawing/2014/main" id="{68BD26D3-0E21-AD45-99AD-F566E35D4F01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 rot="21269331">
            <a:off x="1222827" y="678554"/>
            <a:ext cx="982778" cy="982778"/>
          </a:xfrm>
          <a:prstGeom prst="rect">
            <a:avLst/>
          </a:prstGeom>
          <a:ln w="6350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nb-NO"/>
              <a:t>Image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82432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6" orient="horz" pos="1706">
          <p15:clr>
            <a:srgbClr val="FBAE40"/>
          </p15:clr>
        </p15:guide>
        <p15:guide id="7" orient="horz" pos="119">
          <p15:clr>
            <a:srgbClr val="FBAE40"/>
          </p15:clr>
        </p15:guide>
        <p15:guide id="9" pos="2389">
          <p15:clr>
            <a:srgbClr val="FBAE40"/>
          </p15:clr>
        </p15:guide>
        <p15:guide id="11" pos="257">
          <p15:clr>
            <a:srgbClr val="FBAE40"/>
          </p15:clr>
        </p15:guide>
        <p15:guide id="12" pos="2819">
          <p15:clr>
            <a:srgbClr val="FBAE40"/>
          </p15:clr>
        </p15:guide>
        <p15:guide id="13" orient="horz" pos="2115">
          <p15:clr>
            <a:srgbClr val="FBAE40"/>
          </p15:clr>
        </p15:guide>
        <p15:guide id="14" orient="horz" pos="2704">
          <p15:clr>
            <a:srgbClr val="FBAE40"/>
          </p15:clr>
        </p15:guide>
        <p15:guide id="15" orient="horz" pos="3271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03a_Cases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e 8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0" name="Rektangel 9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1" name="Bilde 10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26" name="Plassholder for bilde 25">
            <a:extLst>
              <a:ext uri="{FF2B5EF4-FFF2-40B4-BE49-F238E27FC236}">
                <a16:creationId xmlns:a16="http://schemas.microsoft.com/office/drawing/2014/main" id="{BE6368B0-B78E-D545-A6E2-A6A8D9FD94CF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096000" y="0"/>
            <a:ext cx="6100764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  <p:sp>
        <p:nvSpPr>
          <p:cNvPr id="14" name="Plassholder for tekst 3">
            <a:extLst>
              <a:ext uri="{FF2B5EF4-FFF2-40B4-BE49-F238E27FC236}">
                <a16:creationId xmlns:a16="http://schemas.microsoft.com/office/drawing/2014/main" id="{26B6DE0C-18AC-764B-A4EE-F9AF7104E44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46974" y="250788"/>
            <a:ext cx="4785232" cy="739237"/>
          </a:xfrm>
          <a:prstGeom prst="rect">
            <a:avLst/>
          </a:prstGeom>
        </p:spPr>
        <p:txBody>
          <a:bodyPr lIns="90000" bIns="0" anchor="b"/>
          <a:lstStyle>
            <a:lvl1pPr marL="0" indent="0">
              <a:buNone/>
              <a:defRPr sz="3600" b="1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Heading</a:t>
            </a:r>
          </a:p>
        </p:txBody>
      </p:sp>
      <p:sp>
        <p:nvSpPr>
          <p:cNvPr id="17" name="Plassholder for tekst 3">
            <a:extLst>
              <a:ext uri="{FF2B5EF4-FFF2-40B4-BE49-F238E27FC236}">
                <a16:creationId xmlns:a16="http://schemas.microsoft.com/office/drawing/2014/main" id="{BEDFC8D1-BA9B-2D4C-8DF6-C232CC847A1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46974" y="1256903"/>
            <a:ext cx="4785232" cy="192656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Short text or quote about the project.</a:t>
            </a:r>
          </a:p>
        </p:txBody>
      </p:sp>
      <p:sp>
        <p:nvSpPr>
          <p:cNvPr id="22" name="Plassholder for bilde 25">
            <a:extLst>
              <a:ext uri="{FF2B5EF4-FFF2-40B4-BE49-F238E27FC236}">
                <a16:creationId xmlns:a16="http://schemas.microsoft.com/office/drawing/2014/main" id="{E7320D2E-F9A0-AF46-8A6E-EA1D5CB39EC0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6096000" y="3434575"/>
            <a:ext cx="6100764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  <p:sp>
        <p:nvSpPr>
          <p:cNvPr id="23" name="Plassholder for bilde 25">
            <a:extLst>
              <a:ext uri="{FF2B5EF4-FFF2-40B4-BE49-F238E27FC236}">
                <a16:creationId xmlns:a16="http://schemas.microsoft.com/office/drawing/2014/main" id="{E4577300-2A37-2848-96AD-D486EF8C2CC0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-9602" y="3434575"/>
            <a:ext cx="3044902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  <p:sp>
        <p:nvSpPr>
          <p:cNvPr id="24" name="Plassholder for bilde 25">
            <a:extLst>
              <a:ext uri="{FF2B5EF4-FFF2-40B4-BE49-F238E27FC236}">
                <a16:creationId xmlns:a16="http://schemas.microsoft.com/office/drawing/2014/main" id="{F6D095BA-2739-AA4C-8677-FEE170B3D757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3040566" y="3440151"/>
            <a:ext cx="3050168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  <p:cxnSp>
        <p:nvCxnSpPr>
          <p:cNvPr id="25" name="Rett linje 24">
            <a:extLst>
              <a:ext uri="{FF2B5EF4-FFF2-40B4-BE49-F238E27FC236}">
                <a16:creationId xmlns:a16="http://schemas.microsoft.com/office/drawing/2014/main" id="{DCA78480-59D9-5241-A5A5-C0832C3D6BF0}"/>
              </a:ext>
            </a:extLst>
          </p:cNvPr>
          <p:cNvCxnSpPr>
            <a:cxnSpLocks/>
          </p:cNvCxnSpPr>
          <p:nvPr userDrawn="1"/>
        </p:nvCxnSpPr>
        <p:spPr>
          <a:xfrm>
            <a:off x="1025897" y="1046013"/>
            <a:ext cx="4699892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51349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6" orient="horz" pos="4042">
          <p15:clr>
            <a:srgbClr val="FBAE40"/>
          </p15:clr>
        </p15:guide>
        <p15:guide id="7" orient="horz" pos="119">
          <p15:clr>
            <a:srgbClr val="FBAE40"/>
          </p15:clr>
        </p15:guide>
        <p15:guide id="9" pos="506">
          <p15:clr>
            <a:srgbClr val="FBAE40"/>
          </p15:clr>
        </p15:guide>
        <p15:guide id="10" orient="horz" pos="2160">
          <p15:clr>
            <a:srgbClr val="FBAE40"/>
          </p15:clr>
        </p15:guide>
        <p15:guide id="11" pos="257">
          <p15:clr>
            <a:srgbClr val="FBAE40"/>
          </p15:clr>
        </p15:guide>
        <p15:guide id="12" pos="1912">
          <p15:clr>
            <a:srgbClr val="FBAE40"/>
          </p15:clr>
        </p15:guide>
        <p15:guide id="13" orient="horz" pos="55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a_Cases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e 8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0" name="Rektangel 9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1" name="Bilde 10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26" name="Plassholder for bilde 25">
            <a:extLst>
              <a:ext uri="{FF2B5EF4-FFF2-40B4-BE49-F238E27FC236}">
                <a16:creationId xmlns:a16="http://schemas.microsoft.com/office/drawing/2014/main" id="{BE6368B0-B78E-D545-A6E2-A6A8D9FD94CF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096000" y="0"/>
            <a:ext cx="6100764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  <p:sp>
        <p:nvSpPr>
          <p:cNvPr id="14" name="Plassholder for tekst 3">
            <a:extLst>
              <a:ext uri="{FF2B5EF4-FFF2-40B4-BE49-F238E27FC236}">
                <a16:creationId xmlns:a16="http://schemas.microsoft.com/office/drawing/2014/main" id="{26B6DE0C-18AC-764B-A4EE-F9AF7104E44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46974" y="250788"/>
            <a:ext cx="4765568" cy="739237"/>
          </a:xfrm>
          <a:prstGeom prst="rect">
            <a:avLst/>
          </a:prstGeom>
        </p:spPr>
        <p:txBody>
          <a:bodyPr lIns="90000" bIns="0" anchor="b"/>
          <a:lstStyle>
            <a:lvl1pPr marL="0" indent="0">
              <a:buNone/>
              <a:defRPr sz="3600" b="1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Heading</a:t>
            </a:r>
          </a:p>
        </p:txBody>
      </p:sp>
      <p:sp>
        <p:nvSpPr>
          <p:cNvPr id="17" name="Plassholder for tekst 3">
            <a:extLst>
              <a:ext uri="{FF2B5EF4-FFF2-40B4-BE49-F238E27FC236}">
                <a16:creationId xmlns:a16="http://schemas.microsoft.com/office/drawing/2014/main" id="{BEDFC8D1-BA9B-2D4C-8DF6-C232CC847A1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46974" y="1256903"/>
            <a:ext cx="4765568" cy="192656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Short text or quote about the project.</a:t>
            </a:r>
          </a:p>
        </p:txBody>
      </p:sp>
      <p:sp>
        <p:nvSpPr>
          <p:cNvPr id="22" name="Plassholder for bilde 25">
            <a:extLst>
              <a:ext uri="{FF2B5EF4-FFF2-40B4-BE49-F238E27FC236}">
                <a16:creationId xmlns:a16="http://schemas.microsoft.com/office/drawing/2014/main" id="{E7320D2E-F9A0-AF46-8A6E-EA1D5CB39EC0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6096000" y="3434575"/>
            <a:ext cx="6100764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  <p:sp>
        <p:nvSpPr>
          <p:cNvPr id="23" name="Plassholder for bilde 25">
            <a:extLst>
              <a:ext uri="{FF2B5EF4-FFF2-40B4-BE49-F238E27FC236}">
                <a16:creationId xmlns:a16="http://schemas.microsoft.com/office/drawing/2014/main" id="{E4577300-2A37-2848-96AD-D486EF8C2CC0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-9602" y="3434575"/>
            <a:ext cx="3044902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  <p:sp>
        <p:nvSpPr>
          <p:cNvPr id="24" name="Plassholder for bilde 25">
            <a:extLst>
              <a:ext uri="{FF2B5EF4-FFF2-40B4-BE49-F238E27FC236}">
                <a16:creationId xmlns:a16="http://schemas.microsoft.com/office/drawing/2014/main" id="{F6D095BA-2739-AA4C-8677-FEE170B3D757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3040566" y="3440151"/>
            <a:ext cx="3050168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  <p:cxnSp>
        <p:nvCxnSpPr>
          <p:cNvPr id="12" name="Rett linje 11">
            <a:extLst>
              <a:ext uri="{FF2B5EF4-FFF2-40B4-BE49-F238E27FC236}">
                <a16:creationId xmlns:a16="http://schemas.microsoft.com/office/drawing/2014/main" id="{EDC6BF55-3487-E749-A376-360B67DAF804}"/>
              </a:ext>
            </a:extLst>
          </p:cNvPr>
          <p:cNvCxnSpPr>
            <a:cxnSpLocks/>
          </p:cNvCxnSpPr>
          <p:nvPr userDrawn="1"/>
        </p:nvCxnSpPr>
        <p:spPr>
          <a:xfrm>
            <a:off x="1025897" y="1046013"/>
            <a:ext cx="468057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13651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6" orient="horz" pos="4042">
          <p15:clr>
            <a:srgbClr val="FBAE40"/>
          </p15:clr>
        </p15:guide>
        <p15:guide id="7" orient="horz" pos="119">
          <p15:clr>
            <a:srgbClr val="FBAE40"/>
          </p15:clr>
        </p15:guide>
        <p15:guide id="9" pos="506">
          <p15:clr>
            <a:srgbClr val="FBAE40"/>
          </p15:clr>
        </p15:guide>
        <p15:guide id="10" orient="horz" pos="2160" userDrawn="1">
          <p15:clr>
            <a:srgbClr val="FBAE40"/>
          </p15:clr>
        </p15:guide>
        <p15:guide id="11" pos="257">
          <p15:clr>
            <a:srgbClr val="FBAE40"/>
          </p15:clr>
        </p15:guide>
        <p15:guide id="12" pos="1912" userDrawn="1">
          <p15:clr>
            <a:srgbClr val="FBAE40"/>
          </p15:clr>
        </p15:guide>
        <p15:guide id="13" orient="horz" pos="550" userDrawn="1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b_Cases images, mor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e 8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0" name="Rektangel 9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1" name="Bilde 10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26" name="Plassholder for bilde 25">
            <a:extLst>
              <a:ext uri="{FF2B5EF4-FFF2-40B4-BE49-F238E27FC236}">
                <a16:creationId xmlns:a16="http://schemas.microsoft.com/office/drawing/2014/main" id="{BE6368B0-B78E-D545-A6E2-A6A8D9FD94CF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096000" y="0"/>
            <a:ext cx="6100764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  <p:sp>
        <p:nvSpPr>
          <p:cNvPr id="22" name="Plassholder for bilde 25">
            <a:extLst>
              <a:ext uri="{FF2B5EF4-FFF2-40B4-BE49-F238E27FC236}">
                <a16:creationId xmlns:a16="http://schemas.microsoft.com/office/drawing/2014/main" id="{E7320D2E-F9A0-AF46-8A6E-EA1D5CB39EC0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6096000" y="3434575"/>
            <a:ext cx="6100764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  <p:cxnSp>
        <p:nvCxnSpPr>
          <p:cNvPr id="13" name="Rett linje 12">
            <a:extLst>
              <a:ext uri="{FF2B5EF4-FFF2-40B4-BE49-F238E27FC236}">
                <a16:creationId xmlns:a16="http://schemas.microsoft.com/office/drawing/2014/main" id="{F1836B6F-89B9-6D42-86C5-2159DB1464B5}"/>
              </a:ext>
            </a:extLst>
          </p:cNvPr>
          <p:cNvCxnSpPr>
            <a:cxnSpLocks/>
          </p:cNvCxnSpPr>
          <p:nvPr userDrawn="1"/>
        </p:nvCxnSpPr>
        <p:spPr>
          <a:xfrm>
            <a:off x="1200150" y="6225018"/>
            <a:ext cx="259238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Plassholder for tekst 3">
            <a:extLst>
              <a:ext uri="{FF2B5EF4-FFF2-40B4-BE49-F238E27FC236}">
                <a16:creationId xmlns:a16="http://schemas.microsoft.com/office/drawing/2014/main" id="{3E121DA6-AF65-2144-A3CD-8A7434F1B10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94454" y="1113780"/>
            <a:ext cx="3366451" cy="43589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Heading</a:t>
            </a:r>
          </a:p>
        </p:txBody>
      </p:sp>
      <p:sp>
        <p:nvSpPr>
          <p:cNvPr id="16" name="Plassholder for tekst 3">
            <a:extLst>
              <a:ext uri="{FF2B5EF4-FFF2-40B4-BE49-F238E27FC236}">
                <a16:creationId xmlns:a16="http://schemas.microsoft.com/office/drawing/2014/main" id="{074D6D76-7577-6E43-A5B0-FA5FB266599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094454" y="1660122"/>
            <a:ext cx="4425400" cy="430754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Short text or quote about the project.</a:t>
            </a:r>
          </a:p>
        </p:txBody>
      </p:sp>
    </p:spTree>
    <p:extLst>
      <p:ext uri="{BB962C8B-B14F-4D97-AF65-F5344CB8AC3E}">
        <p14:creationId xmlns:p14="http://schemas.microsoft.com/office/powerpoint/2010/main" val="17170330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6" orient="horz" pos="3929" userDrawn="1">
          <p15:clr>
            <a:srgbClr val="FBAE40"/>
          </p15:clr>
        </p15:guide>
        <p15:guide id="7" orient="horz" pos="119">
          <p15:clr>
            <a:srgbClr val="FBAE40"/>
          </p15:clr>
        </p15:guide>
        <p15:guide id="9" pos="506">
          <p15:clr>
            <a:srgbClr val="FBAE40"/>
          </p15:clr>
        </p15:guide>
        <p15:guide id="10" orient="horz" pos="2160">
          <p15:clr>
            <a:srgbClr val="FBAE40"/>
          </p15:clr>
        </p15:guide>
        <p15:guide id="11" pos="257">
          <p15:clr>
            <a:srgbClr val="FBAE40"/>
          </p15:clr>
        </p15:guide>
        <p15:guide id="12" pos="1912">
          <p15:clr>
            <a:srgbClr val="FBAE40"/>
          </p15:clr>
        </p15:guide>
        <p15:guide id="13" orient="horz" pos="346" userDrawn="1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_Cases Images more, no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e 8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0" name="Rektangel 9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1" name="Bilde 10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12" name="Plassholder for bilde 25">
            <a:extLst>
              <a:ext uri="{FF2B5EF4-FFF2-40B4-BE49-F238E27FC236}">
                <a16:creationId xmlns:a16="http://schemas.microsoft.com/office/drawing/2014/main" id="{97FC87BE-C44B-8547-8460-E6B959C1847A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0" y="3158346"/>
            <a:ext cx="6096001" cy="370523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  <p:sp>
        <p:nvSpPr>
          <p:cNvPr id="13" name="Plassholder for bilde 25">
            <a:extLst>
              <a:ext uri="{FF2B5EF4-FFF2-40B4-BE49-F238E27FC236}">
                <a16:creationId xmlns:a16="http://schemas.microsoft.com/office/drawing/2014/main" id="{93D39770-71D1-B74B-8E7E-8A046B2E7152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1524000" y="1062023"/>
            <a:ext cx="1512000" cy="18400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  <p:sp>
        <p:nvSpPr>
          <p:cNvPr id="22" name="Plassholder for bilde 25">
            <a:extLst>
              <a:ext uri="{FF2B5EF4-FFF2-40B4-BE49-F238E27FC236}">
                <a16:creationId xmlns:a16="http://schemas.microsoft.com/office/drawing/2014/main" id="{E7320D2E-F9A0-AF46-8A6E-EA1D5CB39EC0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6096000" y="0"/>
            <a:ext cx="6100764" cy="686357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  <p:sp>
        <p:nvSpPr>
          <p:cNvPr id="15" name="Plassholder for bilde 25">
            <a:extLst>
              <a:ext uri="{FF2B5EF4-FFF2-40B4-BE49-F238E27FC236}">
                <a16:creationId xmlns:a16="http://schemas.microsoft.com/office/drawing/2014/main" id="{20E7C895-5C1F-6445-AA44-2AB0BB02C63A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3053125" y="1062023"/>
            <a:ext cx="1512000" cy="18400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0474935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6" orient="horz" pos="4042">
          <p15:clr>
            <a:srgbClr val="FBAE40"/>
          </p15:clr>
        </p15:guide>
        <p15:guide id="7" orient="horz" pos="119">
          <p15:clr>
            <a:srgbClr val="FBAE40"/>
          </p15:clr>
        </p15:guide>
        <p15:guide id="9" pos="506">
          <p15:clr>
            <a:srgbClr val="FBAE40"/>
          </p15:clr>
        </p15:guide>
        <p15:guide id="10" orient="horz" pos="2160">
          <p15:clr>
            <a:srgbClr val="FBAE40"/>
          </p15:clr>
        </p15:guide>
        <p15:guide id="11" pos="257">
          <p15:clr>
            <a:srgbClr val="FBAE40"/>
          </p15:clr>
        </p15:guide>
        <p15:guide id="12" pos="1912">
          <p15:clr>
            <a:srgbClr val="FBAE40"/>
          </p15:clr>
        </p15:guide>
        <p15:guide id="13" pos="96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Bilde 12">
            <a:extLst>
              <a:ext uri="{FF2B5EF4-FFF2-40B4-BE49-F238E27FC236}">
                <a16:creationId xmlns:a16="http://schemas.microsoft.com/office/drawing/2014/main" id="{C2040BD0-DF0C-FF49-98B3-993454864A9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920"/>
            <a:ext cx="12192000" cy="6858000"/>
          </a:xfrm>
          <a:prstGeom prst="rect">
            <a:avLst/>
          </a:prstGeom>
        </p:spPr>
      </p:pic>
      <p:sp>
        <p:nvSpPr>
          <p:cNvPr id="20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932245" y="1432575"/>
            <a:ext cx="10227371" cy="4080310"/>
          </a:xfrm>
          <a:custGeom>
            <a:avLst/>
            <a:gdLst>
              <a:gd name="connsiteX0" fmla="*/ 0 w 5481348"/>
              <a:gd name="connsiteY0" fmla="*/ 0 h 4342053"/>
              <a:gd name="connsiteX1" fmla="*/ 5481348 w 5481348"/>
              <a:gd name="connsiteY1" fmla="*/ 0 h 4342053"/>
              <a:gd name="connsiteX2" fmla="*/ 5481348 w 5481348"/>
              <a:gd name="connsiteY2" fmla="*/ 4342053 h 4342053"/>
              <a:gd name="connsiteX3" fmla="*/ 0 w 5481348"/>
              <a:gd name="connsiteY3" fmla="*/ 4342053 h 4342053"/>
              <a:gd name="connsiteX4" fmla="*/ 0 w 5481348"/>
              <a:gd name="connsiteY4" fmla="*/ 0 h 4342053"/>
              <a:gd name="connsiteX0" fmla="*/ 0 w 5481348"/>
              <a:gd name="connsiteY0" fmla="*/ 0 h 4342053"/>
              <a:gd name="connsiteX1" fmla="*/ 5481348 w 5481348"/>
              <a:gd name="connsiteY1" fmla="*/ 0 h 4342053"/>
              <a:gd name="connsiteX2" fmla="*/ 4467557 w 5481348"/>
              <a:gd name="connsiteY2" fmla="*/ 4342053 h 4342053"/>
              <a:gd name="connsiteX3" fmla="*/ 0 w 5481348"/>
              <a:gd name="connsiteY3" fmla="*/ 4342053 h 4342053"/>
              <a:gd name="connsiteX4" fmla="*/ 0 w 5481348"/>
              <a:gd name="connsiteY4" fmla="*/ 0 h 4342053"/>
              <a:gd name="connsiteX0" fmla="*/ 0 w 5381957"/>
              <a:gd name="connsiteY0" fmla="*/ 0 h 4342053"/>
              <a:gd name="connsiteX1" fmla="*/ 5381957 w 5381957"/>
              <a:gd name="connsiteY1" fmla="*/ 9939 h 4342053"/>
              <a:gd name="connsiteX2" fmla="*/ 4467557 w 5381957"/>
              <a:gd name="connsiteY2" fmla="*/ 4342053 h 4342053"/>
              <a:gd name="connsiteX3" fmla="*/ 0 w 5381957"/>
              <a:gd name="connsiteY3" fmla="*/ 4342053 h 4342053"/>
              <a:gd name="connsiteX4" fmla="*/ 0 w 5381957"/>
              <a:gd name="connsiteY4" fmla="*/ 0 h 4342053"/>
              <a:gd name="connsiteX0" fmla="*/ 0 w 5381957"/>
              <a:gd name="connsiteY0" fmla="*/ 0 h 4342053"/>
              <a:gd name="connsiteX1" fmla="*/ 5381957 w 5381957"/>
              <a:gd name="connsiteY1" fmla="*/ 9939 h 4342053"/>
              <a:gd name="connsiteX2" fmla="*/ 4388044 w 5381957"/>
              <a:gd name="connsiteY2" fmla="*/ 4342053 h 4342053"/>
              <a:gd name="connsiteX3" fmla="*/ 0 w 5381957"/>
              <a:gd name="connsiteY3" fmla="*/ 4342053 h 4342053"/>
              <a:gd name="connsiteX4" fmla="*/ 0 w 5381957"/>
              <a:gd name="connsiteY4" fmla="*/ 0 h 4342053"/>
              <a:gd name="connsiteX0" fmla="*/ 0 w 5352140"/>
              <a:gd name="connsiteY0" fmla="*/ 0 h 4342053"/>
              <a:gd name="connsiteX1" fmla="*/ 5352140 w 5352140"/>
              <a:gd name="connsiteY1" fmla="*/ 18999 h 4342053"/>
              <a:gd name="connsiteX2" fmla="*/ 4388044 w 5352140"/>
              <a:gd name="connsiteY2" fmla="*/ 4342053 h 4342053"/>
              <a:gd name="connsiteX3" fmla="*/ 0 w 5352140"/>
              <a:gd name="connsiteY3" fmla="*/ 4342053 h 4342053"/>
              <a:gd name="connsiteX4" fmla="*/ 0 w 5352140"/>
              <a:gd name="connsiteY4" fmla="*/ 0 h 4342053"/>
              <a:gd name="connsiteX0" fmla="*/ 0 w 5352140"/>
              <a:gd name="connsiteY0" fmla="*/ 0 h 4342053"/>
              <a:gd name="connsiteX1" fmla="*/ 5352140 w 5352140"/>
              <a:gd name="connsiteY1" fmla="*/ 880 h 4342053"/>
              <a:gd name="connsiteX2" fmla="*/ 4388044 w 5352140"/>
              <a:gd name="connsiteY2" fmla="*/ 4342053 h 4342053"/>
              <a:gd name="connsiteX3" fmla="*/ 0 w 5352140"/>
              <a:gd name="connsiteY3" fmla="*/ 4342053 h 4342053"/>
              <a:gd name="connsiteX4" fmla="*/ 0 w 5352140"/>
              <a:gd name="connsiteY4" fmla="*/ 0 h 4342053"/>
              <a:gd name="connsiteX0" fmla="*/ 0 w 5352140"/>
              <a:gd name="connsiteY0" fmla="*/ 0 h 4342053"/>
              <a:gd name="connsiteX1" fmla="*/ 5352140 w 5352140"/>
              <a:gd name="connsiteY1" fmla="*/ 880 h 4342053"/>
              <a:gd name="connsiteX2" fmla="*/ 3984390 w 5352140"/>
              <a:gd name="connsiteY2" fmla="*/ 4342053 h 4342053"/>
              <a:gd name="connsiteX3" fmla="*/ 0 w 5352140"/>
              <a:gd name="connsiteY3" fmla="*/ 4342053 h 4342053"/>
              <a:gd name="connsiteX4" fmla="*/ 0 w 5352140"/>
              <a:gd name="connsiteY4" fmla="*/ 0 h 4342053"/>
              <a:gd name="connsiteX0" fmla="*/ 0 w 5006151"/>
              <a:gd name="connsiteY0" fmla="*/ 0 h 4342053"/>
              <a:gd name="connsiteX1" fmla="*/ 5006151 w 5006151"/>
              <a:gd name="connsiteY1" fmla="*/ 8389 h 4342053"/>
              <a:gd name="connsiteX2" fmla="*/ 3984390 w 5006151"/>
              <a:gd name="connsiteY2" fmla="*/ 4342053 h 4342053"/>
              <a:gd name="connsiteX3" fmla="*/ 0 w 5006151"/>
              <a:gd name="connsiteY3" fmla="*/ 4342053 h 4342053"/>
              <a:gd name="connsiteX4" fmla="*/ 0 w 5006151"/>
              <a:gd name="connsiteY4" fmla="*/ 0 h 4342053"/>
              <a:gd name="connsiteX0" fmla="*/ 0 w 4981437"/>
              <a:gd name="connsiteY0" fmla="*/ 0 h 4342053"/>
              <a:gd name="connsiteX1" fmla="*/ 4981437 w 4981437"/>
              <a:gd name="connsiteY1" fmla="*/ 15898 h 4342053"/>
              <a:gd name="connsiteX2" fmla="*/ 3984390 w 4981437"/>
              <a:gd name="connsiteY2" fmla="*/ 4342053 h 4342053"/>
              <a:gd name="connsiteX3" fmla="*/ 0 w 4981437"/>
              <a:gd name="connsiteY3" fmla="*/ 4342053 h 4342053"/>
              <a:gd name="connsiteX4" fmla="*/ 0 w 4981437"/>
              <a:gd name="connsiteY4" fmla="*/ 0 h 4342053"/>
              <a:gd name="connsiteX0" fmla="*/ 0 w 4981437"/>
              <a:gd name="connsiteY0" fmla="*/ 0 h 4342053"/>
              <a:gd name="connsiteX1" fmla="*/ 4981437 w 4981437"/>
              <a:gd name="connsiteY1" fmla="*/ 880 h 4342053"/>
              <a:gd name="connsiteX2" fmla="*/ 3984390 w 4981437"/>
              <a:gd name="connsiteY2" fmla="*/ 4342053 h 4342053"/>
              <a:gd name="connsiteX3" fmla="*/ 0 w 4981437"/>
              <a:gd name="connsiteY3" fmla="*/ 4342053 h 4342053"/>
              <a:gd name="connsiteX4" fmla="*/ 0 w 4981437"/>
              <a:gd name="connsiteY4" fmla="*/ 0 h 4342053"/>
              <a:gd name="connsiteX0" fmla="*/ 0 w 4981437"/>
              <a:gd name="connsiteY0" fmla="*/ 0 h 4342053"/>
              <a:gd name="connsiteX1" fmla="*/ 4981437 w 4981437"/>
              <a:gd name="connsiteY1" fmla="*/ 880 h 4342053"/>
              <a:gd name="connsiteX2" fmla="*/ 3984390 w 4981437"/>
              <a:gd name="connsiteY2" fmla="*/ 4342053 h 4342053"/>
              <a:gd name="connsiteX3" fmla="*/ 0 w 4981437"/>
              <a:gd name="connsiteY3" fmla="*/ 4154330 h 4342053"/>
              <a:gd name="connsiteX4" fmla="*/ 0 w 4981437"/>
              <a:gd name="connsiteY4" fmla="*/ 0 h 4342053"/>
              <a:gd name="connsiteX0" fmla="*/ 0 w 4981437"/>
              <a:gd name="connsiteY0" fmla="*/ 0 h 4176857"/>
              <a:gd name="connsiteX1" fmla="*/ 4981437 w 4981437"/>
              <a:gd name="connsiteY1" fmla="*/ 880 h 4176857"/>
              <a:gd name="connsiteX2" fmla="*/ 4009104 w 4981437"/>
              <a:gd name="connsiteY2" fmla="*/ 4176857 h 4176857"/>
              <a:gd name="connsiteX3" fmla="*/ 0 w 4981437"/>
              <a:gd name="connsiteY3" fmla="*/ 4154330 h 4176857"/>
              <a:gd name="connsiteX4" fmla="*/ 0 w 4981437"/>
              <a:gd name="connsiteY4" fmla="*/ 0 h 4176857"/>
              <a:gd name="connsiteX0" fmla="*/ 0 w 4981437"/>
              <a:gd name="connsiteY0" fmla="*/ 0 h 4161839"/>
              <a:gd name="connsiteX1" fmla="*/ 4981437 w 4981437"/>
              <a:gd name="connsiteY1" fmla="*/ 880 h 4161839"/>
              <a:gd name="connsiteX2" fmla="*/ 4009104 w 4981437"/>
              <a:gd name="connsiteY2" fmla="*/ 4161839 h 4161839"/>
              <a:gd name="connsiteX3" fmla="*/ 0 w 4981437"/>
              <a:gd name="connsiteY3" fmla="*/ 4154330 h 4161839"/>
              <a:gd name="connsiteX4" fmla="*/ 0 w 4981437"/>
              <a:gd name="connsiteY4" fmla="*/ 0 h 4161839"/>
              <a:gd name="connsiteX0" fmla="*/ 0 w 4981437"/>
              <a:gd name="connsiteY0" fmla="*/ 0 h 4154330"/>
              <a:gd name="connsiteX1" fmla="*/ 4981437 w 4981437"/>
              <a:gd name="connsiteY1" fmla="*/ 880 h 4154330"/>
              <a:gd name="connsiteX2" fmla="*/ 4017342 w 4981437"/>
              <a:gd name="connsiteY2" fmla="*/ 4154330 h 4154330"/>
              <a:gd name="connsiteX3" fmla="*/ 0 w 4981437"/>
              <a:gd name="connsiteY3" fmla="*/ 4154330 h 4154330"/>
              <a:gd name="connsiteX4" fmla="*/ 0 w 4981437"/>
              <a:gd name="connsiteY4" fmla="*/ 0 h 4154330"/>
              <a:gd name="connsiteX0" fmla="*/ 0 w 4981437"/>
              <a:gd name="connsiteY0" fmla="*/ 0 h 4162665"/>
              <a:gd name="connsiteX1" fmla="*/ 4981437 w 4981437"/>
              <a:gd name="connsiteY1" fmla="*/ 880 h 4162665"/>
              <a:gd name="connsiteX2" fmla="*/ 4108782 w 4981437"/>
              <a:gd name="connsiteY2" fmla="*/ 4162665 h 4162665"/>
              <a:gd name="connsiteX3" fmla="*/ 0 w 4981437"/>
              <a:gd name="connsiteY3" fmla="*/ 4154330 h 4162665"/>
              <a:gd name="connsiteX4" fmla="*/ 0 w 4981437"/>
              <a:gd name="connsiteY4" fmla="*/ 0 h 4162665"/>
              <a:gd name="connsiteX0" fmla="*/ 0 w 5531627"/>
              <a:gd name="connsiteY0" fmla="*/ 6184 h 4168849"/>
              <a:gd name="connsiteX1" fmla="*/ 5531627 w 5531627"/>
              <a:gd name="connsiteY1" fmla="*/ 0 h 4168849"/>
              <a:gd name="connsiteX2" fmla="*/ 4108782 w 5531627"/>
              <a:gd name="connsiteY2" fmla="*/ 4168849 h 4168849"/>
              <a:gd name="connsiteX3" fmla="*/ 0 w 5531627"/>
              <a:gd name="connsiteY3" fmla="*/ 4160514 h 4168849"/>
              <a:gd name="connsiteX4" fmla="*/ 0 w 5531627"/>
              <a:gd name="connsiteY4" fmla="*/ 6184 h 4168849"/>
              <a:gd name="connsiteX0" fmla="*/ 0 w 5531627"/>
              <a:gd name="connsiteY0" fmla="*/ 6184 h 4168849"/>
              <a:gd name="connsiteX1" fmla="*/ 5531627 w 5531627"/>
              <a:gd name="connsiteY1" fmla="*/ 0 h 4168849"/>
              <a:gd name="connsiteX2" fmla="*/ 4565982 w 5531627"/>
              <a:gd name="connsiteY2" fmla="*/ 4168849 h 4168849"/>
              <a:gd name="connsiteX3" fmla="*/ 0 w 5531627"/>
              <a:gd name="connsiteY3" fmla="*/ 4160514 h 4168849"/>
              <a:gd name="connsiteX4" fmla="*/ 0 w 5531627"/>
              <a:gd name="connsiteY4" fmla="*/ 6184 h 4168849"/>
              <a:gd name="connsiteX0" fmla="*/ 0 w 5549208"/>
              <a:gd name="connsiteY0" fmla="*/ 6184 h 4160514"/>
              <a:gd name="connsiteX1" fmla="*/ 5531627 w 5549208"/>
              <a:gd name="connsiteY1" fmla="*/ 0 h 4160514"/>
              <a:gd name="connsiteX2" fmla="*/ 5549208 w 5549208"/>
              <a:gd name="connsiteY2" fmla="*/ 4159887 h 4160514"/>
              <a:gd name="connsiteX3" fmla="*/ 0 w 5549208"/>
              <a:gd name="connsiteY3" fmla="*/ 4160514 h 4160514"/>
              <a:gd name="connsiteX4" fmla="*/ 0 w 5549208"/>
              <a:gd name="connsiteY4" fmla="*/ 6184 h 4160514"/>
              <a:gd name="connsiteX0" fmla="*/ 0 w 5532568"/>
              <a:gd name="connsiteY0" fmla="*/ 6184 h 4168849"/>
              <a:gd name="connsiteX1" fmla="*/ 5531627 w 5532568"/>
              <a:gd name="connsiteY1" fmla="*/ 0 h 4168849"/>
              <a:gd name="connsiteX2" fmla="*/ 5519711 w 5532568"/>
              <a:gd name="connsiteY2" fmla="*/ 4168849 h 4168849"/>
              <a:gd name="connsiteX3" fmla="*/ 0 w 5532568"/>
              <a:gd name="connsiteY3" fmla="*/ 4160514 h 4168849"/>
              <a:gd name="connsiteX4" fmla="*/ 0 w 5532568"/>
              <a:gd name="connsiteY4" fmla="*/ 6184 h 4168849"/>
              <a:gd name="connsiteX0" fmla="*/ 0 w 5559040"/>
              <a:gd name="connsiteY0" fmla="*/ 6184 h 4168849"/>
              <a:gd name="connsiteX1" fmla="*/ 5531627 w 5559040"/>
              <a:gd name="connsiteY1" fmla="*/ 0 h 4168849"/>
              <a:gd name="connsiteX2" fmla="*/ 5559040 w 5559040"/>
              <a:gd name="connsiteY2" fmla="*/ 4168849 h 4168849"/>
              <a:gd name="connsiteX3" fmla="*/ 0 w 5559040"/>
              <a:gd name="connsiteY3" fmla="*/ 4160514 h 4168849"/>
              <a:gd name="connsiteX4" fmla="*/ 0 w 5559040"/>
              <a:gd name="connsiteY4" fmla="*/ 6184 h 4168849"/>
              <a:gd name="connsiteX0" fmla="*/ 0 w 5559040"/>
              <a:gd name="connsiteY0" fmla="*/ 6184 h 4168849"/>
              <a:gd name="connsiteX1" fmla="*/ 5531627 w 5559040"/>
              <a:gd name="connsiteY1" fmla="*/ 0 h 4168849"/>
              <a:gd name="connsiteX2" fmla="*/ 5559040 w 5559040"/>
              <a:gd name="connsiteY2" fmla="*/ 4168849 h 4168849"/>
              <a:gd name="connsiteX3" fmla="*/ 0 w 5559040"/>
              <a:gd name="connsiteY3" fmla="*/ 4160514 h 4168849"/>
              <a:gd name="connsiteX4" fmla="*/ 0 w 5559040"/>
              <a:gd name="connsiteY4" fmla="*/ 6184 h 4168849"/>
              <a:gd name="connsiteX0" fmla="*/ 0 w 5559040"/>
              <a:gd name="connsiteY0" fmla="*/ 0 h 4162665"/>
              <a:gd name="connsiteX1" fmla="*/ 5541460 w 5559040"/>
              <a:gd name="connsiteY1" fmla="*/ 2778 h 4162665"/>
              <a:gd name="connsiteX2" fmla="*/ 5559040 w 5559040"/>
              <a:gd name="connsiteY2" fmla="*/ 4162665 h 4162665"/>
              <a:gd name="connsiteX3" fmla="*/ 0 w 5559040"/>
              <a:gd name="connsiteY3" fmla="*/ 4154330 h 4162665"/>
              <a:gd name="connsiteX4" fmla="*/ 0 w 5559040"/>
              <a:gd name="connsiteY4" fmla="*/ 0 h 4162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59040" h="4162665">
                <a:moveTo>
                  <a:pt x="0" y="0"/>
                </a:moveTo>
                <a:lnTo>
                  <a:pt x="5541460" y="2778"/>
                </a:lnTo>
                <a:lnTo>
                  <a:pt x="5559040" y="4162665"/>
                </a:lnTo>
                <a:lnTo>
                  <a:pt x="0" y="4154330"/>
                </a:lnTo>
                <a:lnTo>
                  <a:pt x="0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>
                <a:solidFill>
                  <a:schemeClr val="tx1"/>
                </a:solidFill>
              </a:defRPr>
            </a:lvl1pPr>
            <a:lvl2pPr>
              <a:lnSpc>
                <a:spcPct val="150000"/>
              </a:lnSpc>
              <a:defRPr sz="2000" baseline="0">
                <a:solidFill>
                  <a:schemeClr val="tx1"/>
                </a:solidFill>
              </a:defRPr>
            </a:lvl2pPr>
            <a:lvl3pPr>
              <a:lnSpc>
                <a:spcPct val="150000"/>
              </a:lnSpc>
              <a:defRPr sz="1800">
                <a:solidFill>
                  <a:schemeClr val="accent1"/>
                </a:solidFill>
              </a:defRPr>
            </a:lvl3pPr>
          </a:lstStyle>
          <a:p>
            <a:pPr lvl="0"/>
            <a:r>
              <a:rPr lang="en-US"/>
              <a:t>Text </a:t>
            </a:r>
            <a:r>
              <a:rPr lang="mr-IN"/>
              <a:t>–</a:t>
            </a:r>
            <a:r>
              <a:rPr lang="en-US"/>
              <a:t> Calibri 24pt</a:t>
            </a:r>
          </a:p>
          <a:p>
            <a:pPr lvl="1"/>
            <a:r>
              <a:rPr lang="en-US"/>
              <a:t>Second level, 20pt</a:t>
            </a:r>
          </a:p>
        </p:txBody>
      </p:sp>
      <p:grpSp>
        <p:nvGrpSpPr>
          <p:cNvPr id="8" name="Gruppe 7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9" name="Rektangel 8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0" name="Bilde 9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12" name="Title Placeholder 14">
            <a:extLst>
              <a:ext uri="{FF2B5EF4-FFF2-40B4-BE49-F238E27FC236}">
                <a16:creationId xmlns:a16="http://schemas.microsoft.com/office/drawing/2014/main" id="{57BC817D-1357-334C-B116-0E6CADFC3A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4466" y="0"/>
            <a:ext cx="7176441" cy="1210837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/>
          </a:bodyPr>
          <a:lstStyle>
            <a:lvl1pPr>
              <a:defRPr sz="3600" b="1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nb-NO"/>
              <a:t>Type heading/agenda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1794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63">
          <p15:clr>
            <a:srgbClr val="FBAE40"/>
          </p15:clr>
        </p15:guide>
        <p15:guide id="2" pos="733">
          <p15:clr>
            <a:srgbClr val="FBAE40"/>
          </p15:clr>
        </p15:guide>
        <p15:guide id="3" pos="506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5_Cases only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ssholder for bilde 4">
            <a:extLst>
              <a:ext uri="{FF2B5EF4-FFF2-40B4-BE49-F238E27FC236}">
                <a16:creationId xmlns:a16="http://schemas.microsoft.com/office/drawing/2014/main" id="{DD8E1881-BE65-A041-BF1A-4982851EF64D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-9061" y="1404"/>
            <a:ext cx="5921723" cy="6897929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897147 w 6096000"/>
              <a:gd name="connsiteY0" fmla="*/ 0 h 6866626"/>
              <a:gd name="connsiteX1" fmla="*/ 6096000 w 6096000"/>
              <a:gd name="connsiteY1" fmla="*/ 8626 h 6866626"/>
              <a:gd name="connsiteX2" fmla="*/ 6096000 w 6096000"/>
              <a:gd name="connsiteY2" fmla="*/ 6866626 h 6866626"/>
              <a:gd name="connsiteX3" fmla="*/ 0 w 6096000"/>
              <a:gd name="connsiteY3" fmla="*/ 6866626 h 6866626"/>
              <a:gd name="connsiteX4" fmla="*/ 897147 w 6096000"/>
              <a:gd name="connsiteY4" fmla="*/ 0 h 6866626"/>
              <a:gd name="connsiteX0" fmla="*/ 1354347 w 6553200"/>
              <a:gd name="connsiteY0" fmla="*/ 0 h 6866626"/>
              <a:gd name="connsiteX1" fmla="*/ 6553200 w 6553200"/>
              <a:gd name="connsiteY1" fmla="*/ 8626 h 6866626"/>
              <a:gd name="connsiteX2" fmla="*/ 6553200 w 6553200"/>
              <a:gd name="connsiteY2" fmla="*/ 6866626 h 6866626"/>
              <a:gd name="connsiteX3" fmla="*/ 0 w 6553200"/>
              <a:gd name="connsiteY3" fmla="*/ 6866626 h 6866626"/>
              <a:gd name="connsiteX4" fmla="*/ 1354347 w 6553200"/>
              <a:gd name="connsiteY4" fmla="*/ 0 h 6866626"/>
              <a:gd name="connsiteX0" fmla="*/ 1371600 w 6553200"/>
              <a:gd name="connsiteY0" fmla="*/ 1 h 6858000"/>
              <a:gd name="connsiteX1" fmla="*/ 6553200 w 6553200"/>
              <a:gd name="connsiteY1" fmla="*/ 0 h 6858000"/>
              <a:gd name="connsiteX2" fmla="*/ 6553200 w 6553200"/>
              <a:gd name="connsiteY2" fmla="*/ 6858000 h 6858000"/>
              <a:gd name="connsiteX3" fmla="*/ 0 w 6553200"/>
              <a:gd name="connsiteY3" fmla="*/ 6858000 h 6858000"/>
              <a:gd name="connsiteX4" fmla="*/ 1371600 w 6553200"/>
              <a:gd name="connsiteY4" fmla="*/ 1 h 6858000"/>
              <a:gd name="connsiteX0" fmla="*/ 1301858 w 6553200"/>
              <a:gd name="connsiteY0" fmla="*/ 7750 h 6858000"/>
              <a:gd name="connsiteX1" fmla="*/ 6553200 w 6553200"/>
              <a:gd name="connsiteY1" fmla="*/ 0 h 6858000"/>
              <a:gd name="connsiteX2" fmla="*/ 6553200 w 6553200"/>
              <a:gd name="connsiteY2" fmla="*/ 6858000 h 6858000"/>
              <a:gd name="connsiteX3" fmla="*/ 0 w 6553200"/>
              <a:gd name="connsiteY3" fmla="*/ 6858000 h 6858000"/>
              <a:gd name="connsiteX4" fmla="*/ 1301858 w 6553200"/>
              <a:gd name="connsiteY4" fmla="*/ 7750 h 6858000"/>
              <a:gd name="connsiteX0" fmla="*/ 798163 w 6049505"/>
              <a:gd name="connsiteY0" fmla="*/ 7750 h 6865749"/>
              <a:gd name="connsiteX1" fmla="*/ 6049505 w 6049505"/>
              <a:gd name="connsiteY1" fmla="*/ 0 h 6865749"/>
              <a:gd name="connsiteX2" fmla="*/ 6049505 w 6049505"/>
              <a:gd name="connsiteY2" fmla="*/ 6858000 h 6865749"/>
              <a:gd name="connsiteX3" fmla="*/ 0 w 6049505"/>
              <a:gd name="connsiteY3" fmla="*/ 6865749 h 6865749"/>
              <a:gd name="connsiteX4" fmla="*/ 798163 w 6049505"/>
              <a:gd name="connsiteY4" fmla="*/ 7750 h 6865749"/>
              <a:gd name="connsiteX0" fmla="*/ 798163 w 6049505"/>
              <a:gd name="connsiteY0" fmla="*/ 7750 h 6865749"/>
              <a:gd name="connsiteX1" fmla="*/ 6049505 w 6049505"/>
              <a:gd name="connsiteY1" fmla="*/ 0 h 6865749"/>
              <a:gd name="connsiteX2" fmla="*/ 6049505 w 6049505"/>
              <a:gd name="connsiteY2" fmla="*/ 6858000 h 6865749"/>
              <a:gd name="connsiteX3" fmla="*/ 0 w 6049505"/>
              <a:gd name="connsiteY3" fmla="*/ 6865749 h 6865749"/>
              <a:gd name="connsiteX4" fmla="*/ 947980 w 6049505"/>
              <a:gd name="connsiteY4" fmla="*/ 2828441 h 6865749"/>
              <a:gd name="connsiteX5" fmla="*/ 798163 w 6049505"/>
              <a:gd name="connsiteY5" fmla="*/ 7750 h 6865749"/>
              <a:gd name="connsiteX0" fmla="*/ 798163 w 6049505"/>
              <a:gd name="connsiteY0" fmla="*/ 7750 h 6865749"/>
              <a:gd name="connsiteX1" fmla="*/ 6049505 w 6049505"/>
              <a:gd name="connsiteY1" fmla="*/ 0 h 6865749"/>
              <a:gd name="connsiteX2" fmla="*/ 6049505 w 6049505"/>
              <a:gd name="connsiteY2" fmla="*/ 6858000 h 6865749"/>
              <a:gd name="connsiteX3" fmla="*/ 0 w 6049505"/>
              <a:gd name="connsiteY3" fmla="*/ 6865749 h 6865749"/>
              <a:gd name="connsiteX4" fmla="*/ 947980 w 6049505"/>
              <a:gd name="connsiteY4" fmla="*/ 2828441 h 6865749"/>
              <a:gd name="connsiteX5" fmla="*/ 798163 w 6049505"/>
              <a:gd name="connsiteY5" fmla="*/ 7750 h 6865749"/>
              <a:gd name="connsiteX0" fmla="*/ 798163 w 6049505"/>
              <a:gd name="connsiteY0" fmla="*/ 7750 h 6865749"/>
              <a:gd name="connsiteX1" fmla="*/ 6049505 w 6049505"/>
              <a:gd name="connsiteY1" fmla="*/ 0 h 6865749"/>
              <a:gd name="connsiteX2" fmla="*/ 6049505 w 6049505"/>
              <a:gd name="connsiteY2" fmla="*/ 6858000 h 6865749"/>
              <a:gd name="connsiteX3" fmla="*/ 0 w 6049505"/>
              <a:gd name="connsiteY3" fmla="*/ 6865749 h 6865749"/>
              <a:gd name="connsiteX4" fmla="*/ 893736 w 6049505"/>
              <a:gd name="connsiteY4" fmla="*/ 1828800 h 6865749"/>
              <a:gd name="connsiteX5" fmla="*/ 798163 w 6049505"/>
              <a:gd name="connsiteY5" fmla="*/ 7750 h 6865749"/>
              <a:gd name="connsiteX0" fmla="*/ 798163 w 6049505"/>
              <a:gd name="connsiteY0" fmla="*/ 7750 h 6865749"/>
              <a:gd name="connsiteX1" fmla="*/ 6049505 w 6049505"/>
              <a:gd name="connsiteY1" fmla="*/ 0 h 6865749"/>
              <a:gd name="connsiteX2" fmla="*/ 6049505 w 6049505"/>
              <a:gd name="connsiteY2" fmla="*/ 6858000 h 6865749"/>
              <a:gd name="connsiteX3" fmla="*/ 0 w 6049505"/>
              <a:gd name="connsiteY3" fmla="*/ 6865749 h 6865749"/>
              <a:gd name="connsiteX4" fmla="*/ 893736 w 6049505"/>
              <a:gd name="connsiteY4" fmla="*/ 1828800 h 6865749"/>
              <a:gd name="connsiteX5" fmla="*/ 798163 w 6049505"/>
              <a:gd name="connsiteY5" fmla="*/ 7750 h 6865749"/>
              <a:gd name="connsiteX0" fmla="*/ 798163 w 6049505"/>
              <a:gd name="connsiteY0" fmla="*/ 7750 h 6865749"/>
              <a:gd name="connsiteX1" fmla="*/ 6049505 w 6049505"/>
              <a:gd name="connsiteY1" fmla="*/ 0 h 6865749"/>
              <a:gd name="connsiteX2" fmla="*/ 6049505 w 6049505"/>
              <a:gd name="connsiteY2" fmla="*/ 6858000 h 6865749"/>
              <a:gd name="connsiteX3" fmla="*/ 0 w 6049505"/>
              <a:gd name="connsiteY3" fmla="*/ 6865749 h 6865749"/>
              <a:gd name="connsiteX4" fmla="*/ 893736 w 6049505"/>
              <a:gd name="connsiteY4" fmla="*/ 1828800 h 6865749"/>
              <a:gd name="connsiteX5" fmla="*/ 798163 w 6049505"/>
              <a:gd name="connsiteY5" fmla="*/ 7750 h 6865749"/>
              <a:gd name="connsiteX0" fmla="*/ 798163 w 6049505"/>
              <a:gd name="connsiteY0" fmla="*/ 7750 h 6865749"/>
              <a:gd name="connsiteX1" fmla="*/ 6049505 w 6049505"/>
              <a:gd name="connsiteY1" fmla="*/ 0 h 6865749"/>
              <a:gd name="connsiteX2" fmla="*/ 6049505 w 6049505"/>
              <a:gd name="connsiteY2" fmla="*/ 6858000 h 6865749"/>
              <a:gd name="connsiteX3" fmla="*/ 0 w 6049505"/>
              <a:gd name="connsiteY3" fmla="*/ 6865749 h 6865749"/>
              <a:gd name="connsiteX4" fmla="*/ 792997 w 6049505"/>
              <a:gd name="connsiteY4" fmla="*/ 1007390 h 6865749"/>
              <a:gd name="connsiteX5" fmla="*/ 798163 w 6049505"/>
              <a:gd name="connsiteY5" fmla="*/ 7750 h 6865749"/>
              <a:gd name="connsiteX0" fmla="*/ 1150997 w 6402339"/>
              <a:gd name="connsiteY0" fmla="*/ 7750 h 6865749"/>
              <a:gd name="connsiteX1" fmla="*/ 6402339 w 6402339"/>
              <a:gd name="connsiteY1" fmla="*/ 0 h 6865749"/>
              <a:gd name="connsiteX2" fmla="*/ 6402339 w 6402339"/>
              <a:gd name="connsiteY2" fmla="*/ 6858000 h 6865749"/>
              <a:gd name="connsiteX3" fmla="*/ 352834 w 6402339"/>
              <a:gd name="connsiteY3" fmla="*/ 6865749 h 6865749"/>
              <a:gd name="connsiteX4" fmla="*/ 696380 w 6402339"/>
              <a:gd name="connsiteY4" fmla="*/ 2045776 h 6865749"/>
              <a:gd name="connsiteX5" fmla="*/ 1145831 w 6402339"/>
              <a:gd name="connsiteY5" fmla="*/ 1007390 h 6865749"/>
              <a:gd name="connsiteX6" fmla="*/ 1150997 w 6402339"/>
              <a:gd name="connsiteY6" fmla="*/ 7750 h 6865749"/>
              <a:gd name="connsiteX0" fmla="*/ 1150997 w 6402339"/>
              <a:gd name="connsiteY0" fmla="*/ 7750 h 6865749"/>
              <a:gd name="connsiteX1" fmla="*/ 6402339 w 6402339"/>
              <a:gd name="connsiteY1" fmla="*/ 0 h 6865749"/>
              <a:gd name="connsiteX2" fmla="*/ 6402339 w 6402339"/>
              <a:gd name="connsiteY2" fmla="*/ 6858000 h 6865749"/>
              <a:gd name="connsiteX3" fmla="*/ 352834 w 6402339"/>
              <a:gd name="connsiteY3" fmla="*/ 6865749 h 6865749"/>
              <a:gd name="connsiteX4" fmla="*/ 696380 w 6402339"/>
              <a:gd name="connsiteY4" fmla="*/ 2045776 h 6865749"/>
              <a:gd name="connsiteX5" fmla="*/ 1145831 w 6402339"/>
              <a:gd name="connsiteY5" fmla="*/ 1007390 h 6865749"/>
              <a:gd name="connsiteX6" fmla="*/ 1150997 w 6402339"/>
              <a:gd name="connsiteY6" fmla="*/ 7750 h 6865749"/>
              <a:gd name="connsiteX0" fmla="*/ 1137981 w 6389323"/>
              <a:gd name="connsiteY0" fmla="*/ 7750 h 6865749"/>
              <a:gd name="connsiteX1" fmla="*/ 6389323 w 6389323"/>
              <a:gd name="connsiteY1" fmla="*/ 0 h 6865749"/>
              <a:gd name="connsiteX2" fmla="*/ 6389323 w 6389323"/>
              <a:gd name="connsiteY2" fmla="*/ 6858000 h 6865749"/>
              <a:gd name="connsiteX3" fmla="*/ 339818 w 6389323"/>
              <a:gd name="connsiteY3" fmla="*/ 6865749 h 6865749"/>
              <a:gd name="connsiteX4" fmla="*/ 683364 w 6389323"/>
              <a:gd name="connsiteY4" fmla="*/ 2045776 h 6865749"/>
              <a:gd name="connsiteX5" fmla="*/ 1132815 w 6389323"/>
              <a:gd name="connsiteY5" fmla="*/ 1007390 h 6865749"/>
              <a:gd name="connsiteX6" fmla="*/ 1137981 w 6389323"/>
              <a:gd name="connsiteY6" fmla="*/ 7750 h 6865749"/>
              <a:gd name="connsiteX0" fmla="*/ 1199914 w 6451256"/>
              <a:gd name="connsiteY0" fmla="*/ 7750 h 6865749"/>
              <a:gd name="connsiteX1" fmla="*/ 6451256 w 6451256"/>
              <a:gd name="connsiteY1" fmla="*/ 0 h 6865749"/>
              <a:gd name="connsiteX2" fmla="*/ 6451256 w 6451256"/>
              <a:gd name="connsiteY2" fmla="*/ 6858000 h 6865749"/>
              <a:gd name="connsiteX3" fmla="*/ 401751 w 6451256"/>
              <a:gd name="connsiteY3" fmla="*/ 6865749 h 6865749"/>
              <a:gd name="connsiteX4" fmla="*/ 458578 w 6451256"/>
              <a:gd name="connsiteY4" fmla="*/ 1232115 h 6865749"/>
              <a:gd name="connsiteX5" fmla="*/ 1194748 w 6451256"/>
              <a:gd name="connsiteY5" fmla="*/ 1007390 h 6865749"/>
              <a:gd name="connsiteX6" fmla="*/ 1199914 w 6451256"/>
              <a:gd name="connsiteY6" fmla="*/ 7750 h 6865749"/>
              <a:gd name="connsiteX0" fmla="*/ 1220598 w 6471940"/>
              <a:gd name="connsiteY0" fmla="*/ 7750 h 6865749"/>
              <a:gd name="connsiteX1" fmla="*/ 6471940 w 6471940"/>
              <a:gd name="connsiteY1" fmla="*/ 0 h 6865749"/>
              <a:gd name="connsiteX2" fmla="*/ 6471940 w 6471940"/>
              <a:gd name="connsiteY2" fmla="*/ 6858000 h 6865749"/>
              <a:gd name="connsiteX3" fmla="*/ 422435 w 6471940"/>
              <a:gd name="connsiteY3" fmla="*/ 6865749 h 6865749"/>
              <a:gd name="connsiteX4" fmla="*/ 401771 w 6471940"/>
              <a:gd name="connsiteY4" fmla="*/ 1061634 h 6865749"/>
              <a:gd name="connsiteX5" fmla="*/ 1215432 w 6471940"/>
              <a:gd name="connsiteY5" fmla="*/ 1007390 h 6865749"/>
              <a:gd name="connsiteX6" fmla="*/ 1220598 w 6471940"/>
              <a:gd name="connsiteY6" fmla="*/ 7750 h 6865749"/>
              <a:gd name="connsiteX0" fmla="*/ 1220598 w 6471940"/>
              <a:gd name="connsiteY0" fmla="*/ 7750 h 6865749"/>
              <a:gd name="connsiteX1" fmla="*/ 6471940 w 6471940"/>
              <a:gd name="connsiteY1" fmla="*/ 0 h 6865749"/>
              <a:gd name="connsiteX2" fmla="*/ 6471940 w 6471940"/>
              <a:gd name="connsiteY2" fmla="*/ 6858000 h 6865749"/>
              <a:gd name="connsiteX3" fmla="*/ 422435 w 6471940"/>
              <a:gd name="connsiteY3" fmla="*/ 6865749 h 6865749"/>
              <a:gd name="connsiteX4" fmla="*/ 401771 w 6471940"/>
              <a:gd name="connsiteY4" fmla="*/ 1061634 h 6865749"/>
              <a:gd name="connsiteX5" fmla="*/ 1221782 w 6471940"/>
              <a:gd name="connsiteY5" fmla="*/ 1051840 h 6865749"/>
              <a:gd name="connsiteX6" fmla="*/ 1220598 w 6471940"/>
              <a:gd name="connsiteY6" fmla="*/ 7750 h 6865749"/>
              <a:gd name="connsiteX0" fmla="*/ 1220598 w 6471940"/>
              <a:gd name="connsiteY0" fmla="*/ 7750 h 6865749"/>
              <a:gd name="connsiteX1" fmla="*/ 6471940 w 6471940"/>
              <a:gd name="connsiteY1" fmla="*/ 0 h 6865749"/>
              <a:gd name="connsiteX2" fmla="*/ 6471940 w 6471940"/>
              <a:gd name="connsiteY2" fmla="*/ 6858000 h 6865749"/>
              <a:gd name="connsiteX3" fmla="*/ 422435 w 6471940"/>
              <a:gd name="connsiteY3" fmla="*/ 6865749 h 6865749"/>
              <a:gd name="connsiteX4" fmla="*/ 401771 w 6471940"/>
              <a:gd name="connsiteY4" fmla="*/ 1061634 h 6865749"/>
              <a:gd name="connsiteX5" fmla="*/ 1221782 w 6471940"/>
              <a:gd name="connsiteY5" fmla="*/ 1051840 h 6865749"/>
              <a:gd name="connsiteX6" fmla="*/ 1220598 w 6471940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18253 w 6468411"/>
              <a:gd name="connsiteY5" fmla="*/ 1051840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094428 w 6468411"/>
              <a:gd name="connsiteY5" fmla="*/ 1058190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34128 w 6468411"/>
              <a:gd name="connsiteY5" fmla="*/ 1124865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43653 w 6468411"/>
              <a:gd name="connsiteY5" fmla="*/ 985165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84928 w 6468411"/>
              <a:gd name="connsiteY5" fmla="*/ 1194715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84928 w 6468411"/>
              <a:gd name="connsiteY5" fmla="*/ 1194715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27778 w 6468411"/>
              <a:gd name="connsiteY5" fmla="*/ 1051840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34128 w 6468411"/>
              <a:gd name="connsiteY5" fmla="*/ 1051840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34128 w 6468411"/>
              <a:gd name="connsiteY5" fmla="*/ 1051840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34128 w 6468411"/>
              <a:gd name="connsiteY5" fmla="*/ 1051840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21428 w 6468411"/>
              <a:gd name="connsiteY5" fmla="*/ 1051840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24603 w 6468411"/>
              <a:gd name="connsiteY5" fmla="*/ 1055015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24603 w 6468411"/>
              <a:gd name="connsiteY5" fmla="*/ 1048665 h 6865749"/>
              <a:gd name="connsiteX6" fmla="*/ 1217069 w 6468411"/>
              <a:gd name="connsiteY6" fmla="*/ 7750 h 6865749"/>
              <a:gd name="connsiteX0" fmla="*/ 827637 w 6078979"/>
              <a:gd name="connsiteY0" fmla="*/ 7750 h 6865749"/>
              <a:gd name="connsiteX1" fmla="*/ 6078979 w 6078979"/>
              <a:gd name="connsiteY1" fmla="*/ 0 h 6865749"/>
              <a:gd name="connsiteX2" fmla="*/ 6078979 w 6078979"/>
              <a:gd name="connsiteY2" fmla="*/ 6858000 h 6865749"/>
              <a:gd name="connsiteX3" fmla="*/ 29474 w 6078979"/>
              <a:gd name="connsiteY3" fmla="*/ 6865749 h 6865749"/>
              <a:gd name="connsiteX4" fmla="*/ 21510 w 6078979"/>
              <a:gd name="connsiteY4" fmla="*/ 1055284 h 6865749"/>
              <a:gd name="connsiteX5" fmla="*/ 835171 w 6078979"/>
              <a:gd name="connsiteY5" fmla="*/ 1048665 h 6865749"/>
              <a:gd name="connsiteX6" fmla="*/ 827637 w 6078979"/>
              <a:gd name="connsiteY6" fmla="*/ 7750 h 6865749"/>
              <a:gd name="connsiteX0" fmla="*/ 830141 w 6081483"/>
              <a:gd name="connsiteY0" fmla="*/ 7750 h 6865749"/>
              <a:gd name="connsiteX1" fmla="*/ 6081483 w 6081483"/>
              <a:gd name="connsiteY1" fmla="*/ 0 h 6865749"/>
              <a:gd name="connsiteX2" fmla="*/ 6081483 w 6081483"/>
              <a:gd name="connsiteY2" fmla="*/ 6858000 h 6865749"/>
              <a:gd name="connsiteX3" fmla="*/ 31978 w 6081483"/>
              <a:gd name="connsiteY3" fmla="*/ 6865749 h 6865749"/>
              <a:gd name="connsiteX4" fmla="*/ 24014 w 6081483"/>
              <a:gd name="connsiteY4" fmla="*/ 1055284 h 6865749"/>
              <a:gd name="connsiteX5" fmla="*/ 837675 w 6081483"/>
              <a:gd name="connsiteY5" fmla="*/ 1048665 h 6865749"/>
              <a:gd name="connsiteX6" fmla="*/ 830141 w 6081483"/>
              <a:gd name="connsiteY6" fmla="*/ 7750 h 6865749"/>
              <a:gd name="connsiteX0" fmla="*/ 807643 w 6058985"/>
              <a:gd name="connsiteY0" fmla="*/ 7750 h 6865749"/>
              <a:gd name="connsiteX1" fmla="*/ 6058985 w 6058985"/>
              <a:gd name="connsiteY1" fmla="*/ 0 h 6865749"/>
              <a:gd name="connsiteX2" fmla="*/ 6058985 w 6058985"/>
              <a:gd name="connsiteY2" fmla="*/ 6858000 h 6865749"/>
              <a:gd name="connsiteX3" fmla="*/ 9480 w 6058985"/>
              <a:gd name="connsiteY3" fmla="*/ 6865749 h 6865749"/>
              <a:gd name="connsiteX4" fmla="*/ 1516 w 6058985"/>
              <a:gd name="connsiteY4" fmla="*/ 1055284 h 6865749"/>
              <a:gd name="connsiteX5" fmla="*/ 815177 w 6058985"/>
              <a:gd name="connsiteY5" fmla="*/ 1048665 h 6865749"/>
              <a:gd name="connsiteX6" fmla="*/ 807643 w 6058985"/>
              <a:gd name="connsiteY6" fmla="*/ 7750 h 6865749"/>
              <a:gd name="connsiteX0" fmla="*/ 806127 w 6057469"/>
              <a:gd name="connsiteY0" fmla="*/ 7750 h 6865749"/>
              <a:gd name="connsiteX1" fmla="*/ 6057469 w 6057469"/>
              <a:gd name="connsiteY1" fmla="*/ 0 h 6865749"/>
              <a:gd name="connsiteX2" fmla="*/ 6057469 w 6057469"/>
              <a:gd name="connsiteY2" fmla="*/ 6858000 h 6865749"/>
              <a:gd name="connsiteX3" fmla="*/ 7964 w 6057469"/>
              <a:gd name="connsiteY3" fmla="*/ 6865749 h 6865749"/>
              <a:gd name="connsiteX4" fmla="*/ 0 w 6057469"/>
              <a:gd name="connsiteY4" fmla="*/ 1055284 h 6865749"/>
              <a:gd name="connsiteX5" fmla="*/ 813661 w 6057469"/>
              <a:gd name="connsiteY5" fmla="*/ 1048665 h 6865749"/>
              <a:gd name="connsiteX6" fmla="*/ 806127 w 6057469"/>
              <a:gd name="connsiteY6" fmla="*/ 7750 h 6865749"/>
              <a:gd name="connsiteX0" fmla="*/ 802952 w 6054294"/>
              <a:gd name="connsiteY0" fmla="*/ 7750 h 6865749"/>
              <a:gd name="connsiteX1" fmla="*/ 6054294 w 6054294"/>
              <a:gd name="connsiteY1" fmla="*/ 0 h 6865749"/>
              <a:gd name="connsiteX2" fmla="*/ 6054294 w 6054294"/>
              <a:gd name="connsiteY2" fmla="*/ 6858000 h 6865749"/>
              <a:gd name="connsiteX3" fmla="*/ 4789 w 6054294"/>
              <a:gd name="connsiteY3" fmla="*/ 6865749 h 6865749"/>
              <a:gd name="connsiteX4" fmla="*/ 0 w 6054294"/>
              <a:gd name="connsiteY4" fmla="*/ 1061634 h 6865749"/>
              <a:gd name="connsiteX5" fmla="*/ 810486 w 6054294"/>
              <a:gd name="connsiteY5" fmla="*/ 1048665 h 6865749"/>
              <a:gd name="connsiteX6" fmla="*/ 802952 w 6054294"/>
              <a:gd name="connsiteY6" fmla="*/ 7750 h 6865749"/>
              <a:gd name="connsiteX0" fmla="*/ 800562 w 6051904"/>
              <a:gd name="connsiteY0" fmla="*/ 7750 h 6865749"/>
              <a:gd name="connsiteX1" fmla="*/ 6051904 w 6051904"/>
              <a:gd name="connsiteY1" fmla="*/ 0 h 6865749"/>
              <a:gd name="connsiteX2" fmla="*/ 6051904 w 6051904"/>
              <a:gd name="connsiteY2" fmla="*/ 6858000 h 6865749"/>
              <a:gd name="connsiteX3" fmla="*/ 2399 w 6051904"/>
              <a:gd name="connsiteY3" fmla="*/ 6865749 h 6865749"/>
              <a:gd name="connsiteX4" fmla="*/ 785 w 6051904"/>
              <a:gd name="connsiteY4" fmla="*/ 1061634 h 6865749"/>
              <a:gd name="connsiteX5" fmla="*/ 808096 w 6051904"/>
              <a:gd name="connsiteY5" fmla="*/ 1048665 h 6865749"/>
              <a:gd name="connsiteX6" fmla="*/ 800562 w 6051904"/>
              <a:gd name="connsiteY6" fmla="*/ 7750 h 6865749"/>
              <a:gd name="connsiteX0" fmla="*/ 800562 w 6051904"/>
              <a:gd name="connsiteY0" fmla="*/ 7750 h 6865749"/>
              <a:gd name="connsiteX1" fmla="*/ 6051904 w 6051904"/>
              <a:gd name="connsiteY1" fmla="*/ 0 h 6865749"/>
              <a:gd name="connsiteX2" fmla="*/ 6051904 w 6051904"/>
              <a:gd name="connsiteY2" fmla="*/ 6858000 h 6865749"/>
              <a:gd name="connsiteX3" fmla="*/ 2399 w 6051904"/>
              <a:gd name="connsiteY3" fmla="*/ 6865749 h 6865749"/>
              <a:gd name="connsiteX4" fmla="*/ 785 w 6051904"/>
              <a:gd name="connsiteY4" fmla="*/ 1061634 h 6865749"/>
              <a:gd name="connsiteX5" fmla="*/ 804921 w 6051904"/>
              <a:gd name="connsiteY5" fmla="*/ 1061365 h 6865749"/>
              <a:gd name="connsiteX6" fmla="*/ 800562 w 6051904"/>
              <a:gd name="connsiteY6" fmla="*/ 7750 h 6865749"/>
              <a:gd name="connsiteX0" fmla="*/ 800562 w 6051904"/>
              <a:gd name="connsiteY0" fmla="*/ 7750 h 6865749"/>
              <a:gd name="connsiteX1" fmla="*/ 6051904 w 6051904"/>
              <a:gd name="connsiteY1" fmla="*/ 0 h 6865749"/>
              <a:gd name="connsiteX2" fmla="*/ 6051904 w 6051904"/>
              <a:gd name="connsiteY2" fmla="*/ 6858000 h 6865749"/>
              <a:gd name="connsiteX3" fmla="*/ 2399 w 6051904"/>
              <a:gd name="connsiteY3" fmla="*/ 6865749 h 6865749"/>
              <a:gd name="connsiteX4" fmla="*/ 785 w 6051904"/>
              <a:gd name="connsiteY4" fmla="*/ 1061634 h 6865749"/>
              <a:gd name="connsiteX5" fmla="*/ 808096 w 6051904"/>
              <a:gd name="connsiteY5" fmla="*/ 1055015 h 6865749"/>
              <a:gd name="connsiteX6" fmla="*/ 800562 w 6051904"/>
              <a:gd name="connsiteY6" fmla="*/ 7750 h 6865749"/>
              <a:gd name="connsiteX0" fmla="*/ 800562 w 6051904"/>
              <a:gd name="connsiteY0" fmla="*/ 7750 h 6865749"/>
              <a:gd name="connsiteX1" fmla="*/ 6051904 w 6051904"/>
              <a:gd name="connsiteY1" fmla="*/ 0 h 6865749"/>
              <a:gd name="connsiteX2" fmla="*/ 6051904 w 6051904"/>
              <a:gd name="connsiteY2" fmla="*/ 6858000 h 6865749"/>
              <a:gd name="connsiteX3" fmla="*/ 2399 w 6051904"/>
              <a:gd name="connsiteY3" fmla="*/ 6865749 h 6865749"/>
              <a:gd name="connsiteX4" fmla="*/ 785 w 6051904"/>
              <a:gd name="connsiteY4" fmla="*/ 1058459 h 6865749"/>
              <a:gd name="connsiteX5" fmla="*/ 808096 w 6051904"/>
              <a:gd name="connsiteY5" fmla="*/ 1055015 h 6865749"/>
              <a:gd name="connsiteX6" fmla="*/ 800562 w 6051904"/>
              <a:gd name="connsiteY6" fmla="*/ 7750 h 6865749"/>
              <a:gd name="connsiteX0" fmla="*/ 799777 w 6051119"/>
              <a:gd name="connsiteY0" fmla="*/ 7750 h 6859693"/>
              <a:gd name="connsiteX1" fmla="*/ 6051119 w 6051119"/>
              <a:gd name="connsiteY1" fmla="*/ 0 h 6859693"/>
              <a:gd name="connsiteX2" fmla="*/ 6051119 w 6051119"/>
              <a:gd name="connsiteY2" fmla="*/ 6858000 h 6859693"/>
              <a:gd name="connsiteX3" fmla="*/ 13725 w 6051119"/>
              <a:gd name="connsiteY3" fmla="*/ 6859693 h 6859693"/>
              <a:gd name="connsiteX4" fmla="*/ 0 w 6051119"/>
              <a:gd name="connsiteY4" fmla="*/ 1058459 h 6859693"/>
              <a:gd name="connsiteX5" fmla="*/ 807311 w 6051119"/>
              <a:gd name="connsiteY5" fmla="*/ 1055015 h 6859693"/>
              <a:gd name="connsiteX6" fmla="*/ 799777 w 6051119"/>
              <a:gd name="connsiteY6" fmla="*/ 7750 h 6859693"/>
              <a:gd name="connsiteX0" fmla="*/ 800561 w 6051903"/>
              <a:gd name="connsiteY0" fmla="*/ 7750 h 6865749"/>
              <a:gd name="connsiteX1" fmla="*/ 6051903 w 6051903"/>
              <a:gd name="connsiteY1" fmla="*/ 0 h 6865749"/>
              <a:gd name="connsiteX2" fmla="*/ 6051903 w 6051903"/>
              <a:gd name="connsiteY2" fmla="*/ 6858000 h 6865749"/>
              <a:gd name="connsiteX3" fmla="*/ 2398 w 6051903"/>
              <a:gd name="connsiteY3" fmla="*/ 6865749 h 6865749"/>
              <a:gd name="connsiteX4" fmla="*/ 784 w 6051903"/>
              <a:gd name="connsiteY4" fmla="*/ 1058459 h 6865749"/>
              <a:gd name="connsiteX5" fmla="*/ 808095 w 6051903"/>
              <a:gd name="connsiteY5" fmla="*/ 1055015 h 6865749"/>
              <a:gd name="connsiteX6" fmla="*/ 800561 w 6051903"/>
              <a:gd name="connsiteY6" fmla="*/ 7750 h 6865749"/>
              <a:gd name="connsiteX0" fmla="*/ 800561 w 6051903"/>
              <a:gd name="connsiteY0" fmla="*/ 7750 h 6883916"/>
              <a:gd name="connsiteX1" fmla="*/ 6051903 w 6051903"/>
              <a:gd name="connsiteY1" fmla="*/ 0 h 6883916"/>
              <a:gd name="connsiteX2" fmla="*/ 6051903 w 6051903"/>
              <a:gd name="connsiteY2" fmla="*/ 6858000 h 6883916"/>
              <a:gd name="connsiteX3" fmla="*/ 2398 w 6051903"/>
              <a:gd name="connsiteY3" fmla="*/ 6883916 h 6883916"/>
              <a:gd name="connsiteX4" fmla="*/ 784 w 6051903"/>
              <a:gd name="connsiteY4" fmla="*/ 1058459 h 6883916"/>
              <a:gd name="connsiteX5" fmla="*/ 808095 w 6051903"/>
              <a:gd name="connsiteY5" fmla="*/ 1055015 h 6883916"/>
              <a:gd name="connsiteX6" fmla="*/ 800561 w 6051903"/>
              <a:gd name="connsiteY6" fmla="*/ 7750 h 6883916"/>
              <a:gd name="connsiteX0" fmla="*/ 799777 w 6051119"/>
              <a:gd name="connsiteY0" fmla="*/ 7750 h 6889971"/>
              <a:gd name="connsiteX1" fmla="*/ 6051119 w 6051119"/>
              <a:gd name="connsiteY1" fmla="*/ 0 h 6889971"/>
              <a:gd name="connsiteX2" fmla="*/ 6051119 w 6051119"/>
              <a:gd name="connsiteY2" fmla="*/ 6858000 h 6889971"/>
              <a:gd name="connsiteX3" fmla="*/ 7670 w 6051119"/>
              <a:gd name="connsiteY3" fmla="*/ 6889971 h 6889971"/>
              <a:gd name="connsiteX4" fmla="*/ 0 w 6051119"/>
              <a:gd name="connsiteY4" fmla="*/ 1058459 h 6889971"/>
              <a:gd name="connsiteX5" fmla="*/ 807311 w 6051119"/>
              <a:gd name="connsiteY5" fmla="*/ 1055015 h 6889971"/>
              <a:gd name="connsiteX6" fmla="*/ 799777 w 6051119"/>
              <a:gd name="connsiteY6" fmla="*/ 7750 h 6889971"/>
              <a:gd name="connsiteX0" fmla="*/ 799777 w 6051119"/>
              <a:gd name="connsiteY0" fmla="*/ 7750 h 6889971"/>
              <a:gd name="connsiteX1" fmla="*/ 6051119 w 6051119"/>
              <a:gd name="connsiteY1" fmla="*/ 0 h 6889971"/>
              <a:gd name="connsiteX2" fmla="*/ 6045063 w 6051119"/>
              <a:gd name="connsiteY2" fmla="*/ 6876167 h 6889971"/>
              <a:gd name="connsiteX3" fmla="*/ 7670 w 6051119"/>
              <a:gd name="connsiteY3" fmla="*/ 6889971 h 6889971"/>
              <a:gd name="connsiteX4" fmla="*/ 0 w 6051119"/>
              <a:gd name="connsiteY4" fmla="*/ 1058459 h 6889971"/>
              <a:gd name="connsiteX5" fmla="*/ 807311 w 6051119"/>
              <a:gd name="connsiteY5" fmla="*/ 1055015 h 6889971"/>
              <a:gd name="connsiteX6" fmla="*/ 799777 w 6051119"/>
              <a:gd name="connsiteY6" fmla="*/ 7750 h 6889971"/>
              <a:gd name="connsiteX0" fmla="*/ 799777 w 6051119"/>
              <a:gd name="connsiteY0" fmla="*/ 7750 h 6889971"/>
              <a:gd name="connsiteX1" fmla="*/ 6051119 w 6051119"/>
              <a:gd name="connsiteY1" fmla="*/ 0 h 6889971"/>
              <a:gd name="connsiteX2" fmla="*/ 6045063 w 6051119"/>
              <a:gd name="connsiteY2" fmla="*/ 6876167 h 6889971"/>
              <a:gd name="connsiteX3" fmla="*/ 7670 w 6051119"/>
              <a:gd name="connsiteY3" fmla="*/ 6889971 h 6889971"/>
              <a:gd name="connsiteX4" fmla="*/ 0 w 6051119"/>
              <a:gd name="connsiteY4" fmla="*/ 1058459 h 6889971"/>
              <a:gd name="connsiteX5" fmla="*/ 807311 w 6051119"/>
              <a:gd name="connsiteY5" fmla="*/ 1055015 h 6889971"/>
              <a:gd name="connsiteX6" fmla="*/ 799777 w 6051119"/>
              <a:gd name="connsiteY6" fmla="*/ 7750 h 6889971"/>
              <a:gd name="connsiteX0" fmla="*/ 806042 w 6057384"/>
              <a:gd name="connsiteY0" fmla="*/ 7750 h 6877859"/>
              <a:gd name="connsiteX1" fmla="*/ 6057384 w 6057384"/>
              <a:gd name="connsiteY1" fmla="*/ 0 h 6877859"/>
              <a:gd name="connsiteX2" fmla="*/ 6051328 w 6057384"/>
              <a:gd name="connsiteY2" fmla="*/ 6876167 h 6877859"/>
              <a:gd name="connsiteX3" fmla="*/ 1823 w 6057384"/>
              <a:gd name="connsiteY3" fmla="*/ 6877859 h 6877859"/>
              <a:gd name="connsiteX4" fmla="*/ 6265 w 6057384"/>
              <a:gd name="connsiteY4" fmla="*/ 1058459 h 6877859"/>
              <a:gd name="connsiteX5" fmla="*/ 813576 w 6057384"/>
              <a:gd name="connsiteY5" fmla="*/ 1055015 h 6877859"/>
              <a:gd name="connsiteX6" fmla="*/ 806042 w 6057384"/>
              <a:gd name="connsiteY6" fmla="*/ 7750 h 6877859"/>
              <a:gd name="connsiteX0" fmla="*/ 806042 w 6057384"/>
              <a:gd name="connsiteY0" fmla="*/ 7750 h 6879284"/>
              <a:gd name="connsiteX1" fmla="*/ 6057384 w 6057384"/>
              <a:gd name="connsiteY1" fmla="*/ 0 h 6879284"/>
              <a:gd name="connsiteX2" fmla="*/ 6051328 w 6057384"/>
              <a:gd name="connsiteY2" fmla="*/ 6876167 h 6879284"/>
              <a:gd name="connsiteX3" fmla="*/ 1823 w 6057384"/>
              <a:gd name="connsiteY3" fmla="*/ 6877859 h 6879284"/>
              <a:gd name="connsiteX4" fmla="*/ 6265 w 6057384"/>
              <a:gd name="connsiteY4" fmla="*/ 1058459 h 6879284"/>
              <a:gd name="connsiteX5" fmla="*/ 813576 w 6057384"/>
              <a:gd name="connsiteY5" fmla="*/ 1055015 h 6879284"/>
              <a:gd name="connsiteX6" fmla="*/ 806042 w 6057384"/>
              <a:gd name="connsiteY6" fmla="*/ 7750 h 6879284"/>
              <a:gd name="connsiteX0" fmla="*/ 806042 w 6057384"/>
              <a:gd name="connsiteY0" fmla="*/ 7750 h 6879284"/>
              <a:gd name="connsiteX1" fmla="*/ 6057384 w 6057384"/>
              <a:gd name="connsiteY1" fmla="*/ 0 h 6879284"/>
              <a:gd name="connsiteX2" fmla="*/ 6051328 w 6057384"/>
              <a:gd name="connsiteY2" fmla="*/ 6876167 h 6879284"/>
              <a:gd name="connsiteX3" fmla="*/ 1823 w 6057384"/>
              <a:gd name="connsiteY3" fmla="*/ 6877859 h 6879284"/>
              <a:gd name="connsiteX4" fmla="*/ 6265 w 6057384"/>
              <a:gd name="connsiteY4" fmla="*/ 1058459 h 6879284"/>
              <a:gd name="connsiteX5" fmla="*/ 813576 w 6057384"/>
              <a:gd name="connsiteY5" fmla="*/ 1055015 h 6879284"/>
              <a:gd name="connsiteX6" fmla="*/ 806042 w 6057384"/>
              <a:gd name="connsiteY6" fmla="*/ 7750 h 6879284"/>
              <a:gd name="connsiteX0" fmla="*/ 806042 w 6058498"/>
              <a:gd name="connsiteY0" fmla="*/ 7750 h 6879284"/>
              <a:gd name="connsiteX1" fmla="*/ 6057384 w 6058498"/>
              <a:gd name="connsiteY1" fmla="*/ 0 h 6879284"/>
              <a:gd name="connsiteX2" fmla="*/ 6051328 w 6058498"/>
              <a:gd name="connsiteY2" fmla="*/ 6876167 h 6879284"/>
              <a:gd name="connsiteX3" fmla="*/ 1823 w 6058498"/>
              <a:gd name="connsiteY3" fmla="*/ 6877859 h 6879284"/>
              <a:gd name="connsiteX4" fmla="*/ 6265 w 6058498"/>
              <a:gd name="connsiteY4" fmla="*/ 1058459 h 6879284"/>
              <a:gd name="connsiteX5" fmla="*/ 813576 w 6058498"/>
              <a:gd name="connsiteY5" fmla="*/ 1055015 h 6879284"/>
              <a:gd name="connsiteX6" fmla="*/ 806042 w 6058498"/>
              <a:gd name="connsiteY6" fmla="*/ 7750 h 6879284"/>
              <a:gd name="connsiteX0" fmla="*/ 806042 w 6051865"/>
              <a:gd name="connsiteY0" fmla="*/ 7750 h 6879284"/>
              <a:gd name="connsiteX1" fmla="*/ 6045272 w 6051865"/>
              <a:gd name="connsiteY1" fmla="*/ 0 h 6879284"/>
              <a:gd name="connsiteX2" fmla="*/ 6051328 w 6051865"/>
              <a:gd name="connsiteY2" fmla="*/ 6876167 h 6879284"/>
              <a:gd name="connsiteX3" fmla="*/ 1823 w 6051865"/>
              <a:gd name="connsiteY3" fmla="*/ 6877859 h 6879284"/>
              <a:gd name="connsiteX4" fmla="*/ 6265 w 6051865"/>
              <a:gd name="connsiteY4" fmla="*/ 1058459 h 6879284"/>
              <a:gd name="connsiteX5" fmla="*/ 813576 w 6051865"/>
              <a:gd name="connsiteY5" fmla="*/ 1055015 h 6879284"/>
              <a:gd name="connsiteX6" fmla="*/ 806042 w 6051865"/>
              <a:gd name="connsiteY6" fmla="*/ 7750 h 6879284"/>
              <a:gd name="connsiteX0" fmla="*/ 806042 w 6064160"/>
              <a:gd name="connsiteY0" fmla="*/ 7750 h 6879284"/>
              <a:gd name="connsiteX1" fmla="*/ 6063439 w 6064160"/>
              <a:gd name="connsiteY1" fmla="*/ 0 h 6879284"/>
              <a:gd name="connsiteX2" fmla="*/ 6051328 w 6064160"/>
              <a:gd name="connsiteY2" fmla="*/ 6876167 h 6879284"/>
              <a:gd name="connsiteX3" fmla="*/ 1823 w 6064160"/>
              <a:gd name="connsiteY3" fmla="*/ 6877859 h 6879284"/>
              <a:gd name="connsiteX4" fmla="*/ 6265 w 6064160"/>
              <a:gd name="connsiteY4" fmla="*/ 1058459 h 6879284"/>
              <a:gd name="connsiteX5" fmla="*/ 813576 w 6064160"/>
              <a:gd name="connsiteY5" fmla="*/ 1055015 h 6879284"/>
              <a:gd name="connsiteX6" fmla="*/ 806042 w 6064160"/>
              <a:gd name="connsiteY6" fmla="*/ 7750 h 6879284"/>
              <a:gd name="connsiteX0" fmla="*/ 806042 w 6075814"/>
              <a:gd name="connsiteY0" fmla="*/ 7750 h 6883695"/>
              <a:gd name="connsiteX1" fmla="*/ 6063439 w 6075814"/>
              <a:gd name="connsiteY1" fmla="*/ 0 h 6883695"/>
              <a:gd name="connsiteX2" fmla="*/ 6075550 w 6075814"/>
              <a:gd name="connsiteY2" fmla="*/ 6882222 h 6883695"/>
              <a:gd name="connsiteX3" fmla="*/ 1823 w 6075814"/>
              <a:gd name="connsiteY3" fmla="*/ 6877859 h 6883695"/>
              <a:gd name="connsiteX4" fmla="*/ 6265 w 6075814"/>
              <a:gd name="connsiteY4" fmla="*/ 1058459 h 6883695"/>
              <a:gd name="connsiteX5" fmla="*/ 813576 w 6075814"/>
              <a:gd name="connsiteY5" fmla="*/ 1055015 h 6883695"/>
              <a:gd name="connsiteX6" fmla="*/ 806042 w 6075814"/>
              <a:gd name="connsiteY6" fmla="*/ 7750 h 6883695"/>
              <a:gd name="connsiteX0" fmla="*/ 806042 w 6077779"/>
              <a:gd name="connsiteY0" fmla="*/ 7750 h 6883695"/>
              <a:gd name="connsiteX1" fmla="*/ 6063439 w 6077779"/>
              <a:gd name="connsiteY1" fmla="*/ 0 h 6883695"/>
              <a:gd name="connsiteX2" fmla="*/ 6075550 w 6077779"/>
              <a:gd name="connsiteY2" fmla="*/ 6882222 h 6883695"/>
              <a:gd name="connsiteX3" fmla="*/ 1823 w 6077779"/>
              <a:gd name="connsiteY3" fmla="*/ 6877859 h 6883695"/>
              <a:gd name="connsiteX4" fmla="*/ 6265 w 6077779"/>
              <a:gd name="connsiteY4" fmla="*/ 1058459 h 6883695"/>
              <a:gd name="connsiteX5" fmla="*/ 813576 w 6077779"/>
              <a:gd name="connsiteY5" fmla="*/ 1055015 h 6883695"/>
              <a:gd name="connsiteX6" fmla="*/ 806042 w 6077779"/>
              <a:gd name="connsiteY6" fmla="*/ 7750 h 6883695"/>
              <a:gd name="connsiteX0" fmla="*/ 806042 w 6063966"/>
              <a:gd name="connsiteY0" fmla="*/ 7750 h 6889225"/>
              <a:gd name="connsiteX1" fmla="*/ 6063439 w 6063966"/>
              <a:gd name="connsiteY1" fmla="*/ 0 h 6889225"/>
              <a:gd name="connsiteX2" fmla="*/ 6039217 w 6063966"/>
              <a:gd name="connsiteY2" fmla="*/ 6888277 h 6889225"/>
              <a:gd name="connsiteX3" fmla="*/ 1823 w 6063966"/>
              <a:gd name="connsiteY3" fmla="*/ 6877859 h 6889225"/>
              <a:gd name="connsiteX4" fmla="*/ 6265 w 6063966"/>
              <a:gd name="connsiteY4" fmla="*/ 1058459 h 6889225"/>
              <a:gd name="connsiteX5" fmla="*/ 813576 w 6063966"/>
              <a:gd name="connsiteY5" fmla="*/ 1055015 h 6889225"/>
              <a:gd name="connsiteX6" fmla="*/ 806042 w 6063966"/>
              <a:gd name="connsiteY6" fmla="*/ 7750 h 6889225"/>
              <a:gd name="connsiteX0" fmla="*/ 806042 w 6064149"/>
              <a:gd name="connsiteY0" fmla="*/ 7750 h 6889225"/>
              <a:gd name="connsiteX1" fmla="*/ 6063439 w 6064149"/>
              <a:gd name="connsiteY1" fmla="*/ 0 h 6889225"/>
              <a:gd name="connsiteX2" fmla="*/ 6045273 w 6064149"/>
              <a:gd name="connsiteY2" fmla="*/ 6888277 h 6889225"/>
              <a:gd name="connsiteX3" fmla="*/ 1823 w 6064149"/>
              <a:gd name="connsiteY3" fmla="*/ 6877859 h 6889225"/>
              <a:gd name="connsiteX4" fmla="*/ 6265 w 6064149"/>
              <a:gd name="connsiteY4" fmla="*/ 1058459 h 6889225"/>
              <a:gd name="connsiteX5" fmla="*/ 813576 w 6064149"/>
              <a:gd name="connsiteY5" fmla="*/ 1055015 h 6889225"/>
              <a:gd name="connsiteX6" fmla="*/ 806042 w 6064149"/>
              <a:gd name="connsiteY6" fmla="*/ 7750 h 6889225"/>
              <a:gd name="connsiteX0" fmla="*/ 806042 w 6064149"/>
              <a:gd name="connsiteY0" fmla="*/ 7750 h 6889225"/>
              <a:gd name="connsiteX1" fmla="*/ 6063439 w 6064149"/>
              <a:gd name="connsiteY1" fmla="*/ 0 h 6889225"/>
              <a:gd name="connsiteX2" fmla="*/ 6045273 w 6064149"/>
              <a:gd name="connsiteY2" fmla="*/ 6888277 h 6889225"/>
              <a:gd name="connsiteX3" fmla="*/ 1823 w 6064149"/>
              <a:gd name="connsiteY3" fmla="*/ 6877859 h 6889225"/>
              <a:gd name="connsiteX4" fmla="*/ 6265 w 6064149"/>
              <a:gd name="connsiteY4" fmla="*/ 1058459 h 6889225"/>
              <a:gd name="connsiteX5" fmla="*/ 813576 w 6064149"/>
              <a:gd name="connsiteY5" fmla="*/ 1063482 h 6889225"/>
              <a:gd name="connsiteX6" fmla="*/ 806042 w 6064149"/>
              <a:gd name="connsiteY6" fmla="*/ 7750 h 6889225"/>
              <a:gd name="connsiteX0" fmla="*/ 806042 w 6064149"/>
              <a:gd name="connsiteY0" fmla="*/ 7750 h 6889225"/>
              <a:gd name="connsiteX1" fmla="*/ 6063439 w 6064149"/>
              <a:gd name="connsiteY1" fmla="*/ 0 h 6889225"/>
              <a:gd name="connsiteX2" fmla="*/ 6045273 w 6064149"/>
              <a:gd name="connsiteY2" fmla="*/ 6888277 h 6889225"/>
              <a:gd name="connsiteX3" fmla="*/ 1823 w 6064149"/>
              <a:gd name="connsiteY3" fmla="*/ 6877859 h 6889225"/>
              <a:gd name="connsiteX4" fmla="*/ 6265 w 6064149"/>
              <a:gd name="connsiteY4" fmla="*/ 1058459 h 6889225"/>
              <a:gd name="connsiteX5" fmla="*/ 805109 w 6064149"/>
              <a:gd name="connsiteY5" fmla="*/ 1055015 h 6889225"/>
              <a:gd name="connsiteX6" fmla="*/ 806042 w 6064149"/>
              <a:gd name="connsiteY6" fmla="*/ 7750 h 6889225"/>
              <a:gd name="connsiteX0" fmla="*/ 806042 w 6063480"/>
              <a:gd name="connsiteY0" fmla="*/ 7750 h 6881693"/>
              <a:gd name="connsiteX1" fmla="*/ 6063439 w 6063480"/>
              <a:gd name="connsiteY1" fmla="*/ 0 h 6881693"/>
              <a:gd name="connsiteX2" fmla="*/ 5765873 w 6063480"/>
              <a:gd name="connsiteY2" fmla="*/ 6879811 h 6881693"/>
              <a:gd name="connsiteX3" fmla="*/ 1823 w 6063480"/>
              <a:gd name="connsiteY3" fmla="*/ 6877859 h 6881693"/>
              <a:gd name="connsiteX4" fmla="*/ 6265 w 6063480"/>
              <a:gd name="connsiteY4" fmla="*/ 1058459 h 6881693"/>
              <a:gd name="connsiteX5" fmla="*/ 805109 w 6063480"/>
              <a:gd name="connsiteY5" fmla="*/ 1055015 h 6881693"/>
              <a:gd name="connsiteX6" fmla="*/ 806042 w 6063480"/>
              <a:gd name="connsiteY6" fmla="*/ 7750 h 6881693"/>
              <a:gd name="connsiteX0" fmla="*/ 806042 w 5768716"/>
              <a:gd name="connsiteY0" fmla="*/ 7750 h 6881693"/>
              <a:gd name="connsiteX1" fmla="*/ 5758639 w 5768716"/>
              <a:gd name="connsiteY1" fmla="*/ 0 h 6881693"/>
              <a:gd name="connsiteX2" fmla="*/ 5765873 w 5768716"/>
              <a:gd name="connsiteY2" fmla="*/ 6879811 h 6881693"/>
              <a:gd name="connsiteX3" fmla="*/ 1823 w 5768716"/>
              <a:gd name="connsiteY3" fmla="*/ 6877859 h 6881693"/>
              <a:gd name="connsiteX4" fmla="*/ 6265 w 5768716"/>
              <a:gd name="connsiteY4" fmla="*/ 1058459 h 6881693"/>
              <a:gd name="connsiteX5" fmla="*/ 805109 w 5768716"/>
              <a:gd name="connsiteY5" fmla="*/ 1055015 h 6881693"/>
              <a:gd name="connsiteX6" fmla="*/ 806042 w 5768716"/>
              <a:gd name="connsiteY6" fmla="*/ 7750 h 6881693"/>
              <a:gd name="connsiteX0" fmla="*/ 806042 w 6046549"/>
              <a:gd name="connsiteY0" fmla="*/ 7750 h 6881693"/>
              <a:gd name="connsiteX1" fmla="*/ 6046506 w 6046549"/>
              <a:gd name="connsiteY1" fmla="*/ 0 h 6881693"/>
              <a:gd name="connsiteX2" fmla="*/ 5765873 w 6046549"/>
              <a:gd name="connsiteY2" fmla="*/ 6879811 h 6881693"/>
              <a:gd name="connsiteX3" fmla="*/ 1823 w 6046549"/>
              <a:gd name="connsiteY3" fmla="*/ 6877859 h 6881693"/>
              <a:gd name="connsiteX4" fmla="*/ 6265 w 6046549"/>
              <a:gd name="connsiteY4" fmla="*/ 1058459 h 6881693"/>
              <a:gd name="connsiteX5" fmla="*/ 805109 w 6046549"/>
              <a:gd name="connsiteY5" fmla="*/ 1055015 h 6881693"/>
              <a:gd name="connsiteX6" fmla="*/ 806042 w 6046549"/>
              <a:gd name="connsiteY6" fmla="*/ 7750 h 6881693"/>
              <a:gd name="connsiteX0" fmla="*/ 806042 w 6072118"/>
              <a:gd name="connsiteY0" fmla="*/ 7750 h 6897374"/>
              <a:gd name="connsiteX1" fmla="*/ 6046506 w 6072118"/>
              <a:gd name="connsiteY1" fmla="*/ 0 h 6897374"/>
              <a:gd name="connsiteX2" fmla="*/ 6070673 w 6072118"/>
              <a:gd name="connsiteY2" fmla="*/ 6896744 h 6897374"/>
              <a:gd name="connsiteX3" fmla="*/ 1823 w 6072118"/>
              <a:gd name="connsiteY3" fmla="*/ 6877859 h 6897374"/>
              <a:gd name="connsiteX4" fmla="*/ 6265 w 6072118"/>
              <a:gd name="connsiteY4" fmla="*/ 1058459 h 6897374"/>
              <a:gd name="connsiteX5" fmla="*/ 805109 w 6072118"/>
              <a:gd name="connsiteY5" fmla="*/ 1055015 h 6897374"/>
              <a:gd name="connsiteX6" fmla="*/ 806042 w 6072118"/>
              <a:gd name="connsiteY6" fmla="*/ 7750 h 6897374"/>
              <a:gd name="connsiteX0" fmla="*/ 806042 w 6056583"/>
              <a:gd name="connsiteY0" fmla="*/ 7750 h 6922458"/>
              <a:gd name="connsiteX1" fmla="*/ 6046506 w 6056583"/>
              <a:gd name="connsiteY1" fmla="*/ 0 h 6922458"/>
              <a:gd name="connsiteX2" fmla="*/ 6053740 w 6056583"/>
              <a:gd name="connsiteY2" fmla="*/ 6922144 h 6922458"/>
              <a:gd name="connsiteX3" fmla="*/ 1823 w 6056583"/>
              <a:gd name="connsiteY3" fmla="*/ 6877859 h 6922458"/>
              <a:gd name="connsiteX4" fmla="*/ 6265 w 6056583"/>
              <a:gd name="connsiteY4" fmla="*/ 1058459 h 6922458"/>
              <a:gd name="connsiteX5" fmla="*/ 805109 w 6056583"/>
              <a:gd name="connsiteY5" fmla="*/ 1055015 h 6922458"/>
              <a:gd name="connsiteX6" fmla="*/ 806042 w 6056583"/>
              <a:gd name="connsiteY6" fmla="*/ 7750 h 6922458"/>
              <a:gd name="connsiteX0" fmla="*/ 806042 w 6050449"/>
              <a:gd name="connsiteY0" fmla="*/ 7750 h 6897374"/>
              <a:gd name="connsiteX1" fmla="*/ 6046506 w 6050449"/>
              <a:gd name="connsiteY1" fmla="*/ 0 h 6897374"/>
              <a:gd name="connsiteX2" fmla="*/ 6045273 w 6050449"/>
              <a:gd name="connsiteY2" fmla="*/ 6896744 h 6897374"/>
              <a:gd name="connsiteX3" fmla="*/ 1823 w 6050449"/>
              <a:gd name="connsiteY3" fmla="*/ 6877859 h 6897374"/>
              <a:gd name="connsiteX4" fmla="*/ 6265 w 6050449"/>
              <a:gd name="connsiteY4" fmla="*/ 1058459 h 6897374"/>
              <a:gd name="connsiteX5" fmla="*/ 805109 w 6050449"/>
              <a:gd name="connsiteY5" fmla="*/ 1055015 h 6897374"/>
              <a:gd name="connsiteX6" fmla="*/ 806042 w 6050449"/>
              <a:gd name="connsiteY6" fmla="*/ 7750 h 6897374"/>
              <a:gd name="connsiteX0" fmla="*/ 806042 w 6072384"/>
              <a:gd name="connsiteY0" fmla="*/ 0 h 6889624"/>
              <a:gd name="connsiteX1" fmla="*/ 6071906 w 6072384"/>
              <a:gd name="connsiteY1" fmla="*/ 717 h 6889624"/>
              <a:gd name="connsiteX2" fmla="*/ 6045273 w 6072384"/>
              <a:gd name="connsiteY2" fmla="*/ 6888994 h 6889624"/>
              <a:gd name="connsiteX3" fmla="*/ 1823 w 6072384"/>
              <a:gd name="connsiteY3" fmla="*/ 6870109 h 6889624"/>
              <a:gd name="connsiteX4" fmla="*/ 6265 w 6072384"/>
              <a:gd name="connsiteY4" fmla="*/ 1050709 h 6889624"/>
              <a:gd name="connsiteX5" fmla="*/ 805109 w 6072384"/>
              <a:gd name="connsiteY5" fmla="*/ 1047265 h 6889624"/>
              <a:gd name="connsiteX6" fmla="*/ 806042 w 6072384"/>
              <a:gd name="connsiteY6" fmla="*/ 0 h 6889624"/>
              <a:gd name="connsiteX0" fmla="*/ 806042 w 6047193"/>
              <a:gd name="connsiteY0" fmla="*/ 0 h 6889624"/>
              <a:gd name="connsiteX1" fmla="*/ 6029573 w 6047193"/>
              <a:gd name="connsiteY1" fmla="*/ 717 h 6889624"/>
              <a:gd name="connsiteX2" fmla="*/ 6045273 w 6047193"/>
              <a:gd name="connsiteY2" fmla="*/ 6888994 h 6889624"/>
              <a:gd name="connsiteX3" fmla="*/ 1823 w 6047193"/>
              <a:gd name="connsiteY3" fmla="*/ 6870109 h 6889624"/>
              <a:gd name="connsiteX4" fmla="*/ 6265 w 6047193"/>
              <a:gd name="connsiteY4" fmla="*/ 1050709 h 6889624"/>
              <a:gd name="connsiteX5" fmla="*/ 805109 w 6047193"/>
              <a:gd name="connsiteY5" fmla="*/ 1047265 h 6889624"/>
              <a:gd name="connsiteX6" fmla="*/ 806042 w 6047193"/>
              <a:gd name="connsiteY6" fmla="*/ 0 h 6889624"/>
              <a:gd name="connsiteX0" fmla="*/ 806042 w 6030051"/>
              <a:gd name="connsiteY0" fmla="*/ 0 h 6897932"/>
              <a:gd name="connsiteX1" fmla="*/ 6029573 w 6030051"/>
              <a:gd name="connsiteY1" fmla="*/ 717 h 6897932"/>
              <a:gd name="connsiteX2" fmla="*/ 6002940 w 6030051"/>
              <a:gd name="connsiteY2" fmla="*/ 6897460 h 6897932"/>
              <a:gd name="connsiteX3" fmla="*/ 1823 w 6030051"/>
              <a:gd name="connsiteY3" fmla="*/ 6870109 h 6897932"/>
              <a:gd name="connsiteX4" fmla="*/ 6265 w 6030051"/>
              <a:gd name="connsiteY4" fmla="*/ 1050709 h 6897932"/>
              <a:gd name="connsiteX5" fmla="*/ 805109 w 6030051"/>
              <a:gd name="connsiteY5" fmla="*/ 1047265 h 6897932"/>
              <a:gd name="connsiteX6" fmla="*/ 806042 w 6030051"/>
              <a:gd name="connsiteY6" fmla="*/ 0 h 6897932"/>
              <a:gd name="connsiteX0" fmla="*/ 806042 w 6033516"/>
              <a:gd name="connsiteY0" fmla="*/ 0 h 6906303"/>
              <a:gd name="connsiteX1" fmla="*/ 6029573 w 6033516"/>
              <a:gd name="connsiteY1" fmla="*/ 717 h 6906303"/>
              <a:gd name="connsiteX2" fmla="*/ 6028340 w 6033516"/>
              <a:gd name="connsiteY2" fmla="*/ 6905926 h 6906303"/>
              <a:gd name="connsiteX3" fmla="*/ 1823 w 6033516"/>
              <a:gd name="connsiteY3" fmla="*/ 6870109 h 6906303"/>
              <a:gd name="connsiteX4" fmla="*/ 6265 w 6033516"/>
              <a:gd name="connsiteY4" fmla="*/ 1050709 h 6906303"/>
              <a:gd name="connsiteX5" fmla="*/ 805109 w 6033516"/>
              <a:gd name="connsiteY5" fmla="*/ 1047265 h 6906303"/>
              <a:gd name="connsiteX6" fmla="*/ 806042 w 6033516"/>
              <a:gd name="connsiteY6" fmla="*/ 0 h 6906303"/>
              <a:gd name="connsiteX0" fmla="*/ 806042 w 6030051"/>
              <a:gd name="connsiteY0" fmla="*/ 0 h 6914706"/>
              <a:gd name="connsiteX1" fmla="*/ 6029573 w 6030051"/>
              <a:gd name="connsiteY1" fmla="*/ 717 h 6914706"/>
              <a:gd name="connsiteX2" fmla="*/ 6002940 w 6030051"/>
              <a:gd name="connsiteY2" fmla="*/ 6914392 h 6914706"/>
              <a:gd name="connsiteX3" fmla="*/ 1823 w 6030051"/>
              <a:gd name="connsiteY3" fmla="*/ 6870109 h 6914706"/>
              <a:gd name="connsiteX4" fmla="*/ 6265 w 6030051"/>
              <a:gd name="connsiteY4" fmla="*/ 1050709 h 6914706"/>
              <a:gd name="connsiteX5" fmla="*/ 805109 w 6030051"/>
              <a:gd name="connsiteY5" fmla="*/ 1047265 h 6914706"/>
              <a:gd name="connsiteX6" fmla="*/ 806042 w 6030051"/>
              <a:gd name="connsiteY6" fmla="*/ 0 h 6914706"/>
              <a:gd name="connsiteX0" fmla="*/ 806042 w 6030907"/>
              <a:gd name="connsiteY0" fmla="*/ 0 h 6914706"/>
              <a:gd name="connsiteX1" fmla="*/ 6029573 w 6030907"/>
              <a:gd name="connsiteY1" fmla="*/ 717 h 6914706"/>
              <a:gd name="connsiteX2" fmla="*/ 6019873 w 6030907"/>
              <a:gd name="connsiteY2" fmla="*/ 6914392 h 6914706"/>
              <a:gd name="connsiteX3" fmla="*/ 1823 w 6030907"/>
              <a:gd name="connsiteY3" fmla="*/ 6870109 h 6914706"/>
              <a:gd name="connsiteX4" fmla="*/ 6265 w 6030907"/>
              <a:gd name="connsiteY4" fmla="*/ 1050709 h 6914706"/>
              <a:gd name="connsiteX5" fmla="*/ 805109 w 6030907"/>
              <a:gd name="connsiteY5" fmla="*/ 1047265 h 6914706"/>
              <a:gd name="connsiteX6" fmla="*/ 806042 w 6030907"/>
              <a:gd name="connsiteY6" fmla="*/ 0 h 6914706"/>
              <a:gd name="connsiteX0" fmla="*/ 806042 w 6032668"/>
              <a:gd name="connsiteY0" fmla="*/ 0 h 6914706"/>
              <a:gd name="connsiteX1" fmla="*/ 6029573 w 6032668"/>
              <a:gd name="connsiteY1" fmla="*/ 717 h 6914706"/>
              <a:gd name="connsiteX2" fmla="*/ 6019873 w 6032668"/>
              <a:gd name="connsiteY2" fmla="*/ 6914392 h 6914706"/>
              <a:gd name="connsiteX3" fmla="*/ 1823 w 6032668"/>
              <a:gd name="connsiteY3" fmla="*/ 6870109 h 6914706"/>
              <a:gd name="connsiteX4" fmla="*/ 6265 w 6032668"/>
              <a:gd name="connsiteY4" fmla="*/ 1050709 h 6914706"/>
              <a:gd name="connsiteX5" fmla="*/ 805109 w 6032668"/>
              <a:gd name="connsiteY5" fmla="*/ 1047265 h 6914706"/>
              <a:gd name="connsiteX6" fmla="*/ 806042 w 6032668"/>
              <a:gd name="connsiteY6" fmla="*/ 0 h 6914706"/>
              <a:gd name="connsiteX0" fmla="*/ 806042 w 6030060"/>
              <a:gd name="connsiteY0" fmla="*/ 0 h 6914706"/>
              <a:gd name="connsiteX1" fmla="*/ 6029573 w 6030060"/>
              <a:gd name="connsiteY1" fmla="*/ 717 h 6914706"/>
              <a:gd name="connsiteX2" fmla="*/ 6019873 w 6030060"/>
              <a:gd name="connsiteY2" fmla="*/ 6914392 h 6914706"/>
              <a:gd name="connsiteX3" fmla="*/ 1823 w 6030060"/>
              <a:gd name="connsiteY3" fmla="*/ 6870109 h 6914706"/>
              <a:gd name="connsiteX4" fmla="*/ 6265 w 6030060"/>
              <a:gd name="connsiteY4" fmla="*/ 1050709 h 6914706"/>
              <a:gd name="connsiteX5" fmla="*/ 805109 w 6030060"/>
              <a:gd name="connsiteY5" fmla="*/ 1047265 h 6914706"/>
              <a:gd name="connsiteX6" fmla="*/ 806042 w 6030060"/>
              <a:gd name="connsiteY6" fmla="*/ 0 h 6914706"/>
              <a:gd name="connsiteX0" fmla="*/ 806042 w 6032668"/>
              <a:gd name="connsiteY0" fmla="*/ 0 h 6914706"/>
              <a:gd name="connsiteX1" fmla="*/ 6029573 w 6032668"/>
              <a:gd name="connsiteY1" fmla="*/ 717 h 6914706"/>
              <a:gd name="connsiteX2" fmla="*/ 6019873 w 6032668"/>
              <a:gd name="connsiteY2" fmla="*/ 6914392 h 6914706"/>
              <a:gd name="connsiteX3" fmla="*/ 1823 w 6032668"/>
              <a:gd name="connsiteY3" fmla="*/ 6870109 h 6914706"/>
              <a:gd name="connsiteX4" fmla="*/ 6265 w 6032668"/>
              <a:gd name="connsiteY4" fmla="*/ 1050709 h 6914706"/>
              <a:gd name="connsiteX5" fmla="*/ 805109 w 6032668"/>
              <a:gd name="connsiteY5" fmla="*/ 1047265 h 6914706"/>
              <a:gd name="connsiteX6" fmla="*/ 806042 w 6032668"/>
              <a:gd name="connsiteY6" fmla="*/ 0 h 6914706"/>
              <a:gd name="connsiteX0" fmla="*/ 806042 w 6030060"/>
              <a:gd name="connsiteY0" fmla="*/ 0 h 6914706"/>
              <a:gd name="connsiteX1" fmla="*/ 6029573 w 6030060"/>
              <a:gd name="connsiteY1" fmla="*/ 717 h 6914706"/>
              <a:gd name="connsiteX2" fmla="*/ 6019873 w 6030060"/>
              <a:gd name="connsiteY2" fmla="*/ 6914392 h 6914706"/>
              <a:gd name="connsiteX3" fmla="*/ 1823 w 6030060"/>
              <a:gd name="connsiteY3" fmla="*/ 6870109 h 6914706"/>
              <a:gd name="connsiteX4" fmla="*/ 6265 w 6030060"/>
              <a:gd name="connsiteY4" fmla="*/ 1050709 h 6914706"/>
              <a:gd name="connsiteX5" fmla="*/ 805109 w 6030060"/>
              <a:gd name="connsiteY5" fmla="*/ 1047265 h 6914706"/>
              <a:gd name="connsiteX6" fmla="*/ 806042 w 6030060"/>
              <a:gd name="connsiteY6" fmla="*/ 0 h 6914706"/>
              <a:gd name="connsiteX0" fmla="*/ 806042 w 6030060"/>
              <a:gd name="connsiteY0" fmla="*/ 0 h 6889622"/>
              <a:gd name="connsiteX1" fmla="*/ 6029573 w 6030060"/>
              <a:gd name="connsiteY1" fmla="*/ 717 h 6889622"/>
              <a:gd name="connsiteX2" fmla="*/ 6019873 w 6030060"/>
              <a:gd name="connsiteY2" fmla="*/ 6888992 h 6889622"/>
              <a:gd name="connsiteX3" fmla="*/ 1823 w 6030060"/>
              <a:gd name="connsiteY3" fmla="*/ 6870109 h 6889622"/>
              <a:gd name="connsiteX4" fmla="*/ 6265 w 6030060"/>
              <a:gd name="connsiteY4" fmla="*/ 1050709 h 6889622"/>
              <a:gd name="connsiteX5" fmla="*/ 805109 w 6030060"/>
              <a:gd name="connsiteY5" fmla="*/ 1047265 h 6889622"/>
              <a:gd name="connsiteX6" fmla="*/ 806042 w 6030060"/>
              <a:gd name="connsiteY6" fmla="*/ 0 h 6889622"/>
              <a:gd name="connsiteX0" fmla="*/ 806042 w 6030060"/>
              <a:gd name="connsiteY0" fmla="*/ 0 h 6897931"/>
              <a:gd name="connsiteX1" fmla="*/ 6029573 w 6030060"/>
              <a:gd name="connsiteY1" fmla="*/ 717 h 6897931"/>
              <a:gd name="connsiteX2" fmla="*/ 6019873 w 6030060"/>
              <a:gd name="connsiteY2" fmla="*/ 6897459 h 6897931"/>
              <a:gd name="connsiteX3" fmla="*/ 1823 w 6030060"/>
              <a:gd name="connsiteY3" fmla="*/ 6870109 h 6897931"/>
              <a:gd name="connsiteX4" fmla="*/ 6265 w 6030060"/>
              <a:gd name="connsiteY4" fmla="*/ 1050709 h 6897931"/>
              <a:gd name="connsiteX5" fmla="*/ 805109 w 6030060"/>
              <a:gd name="connsiteY5" fmla="*/ 1047265 h 6897931"/>
              <a:gd name="connsiteX6" fmla="*/ 806042 w 6030060"/>
              <a:gd name="connsiteY6" fmla="*/ 0 h 6897931"/>
              <a:gd name="connsiteX0" fmla="*/ 806042 w 6029936"/>
              <a:gd name="connsiteY0" fmla="*/ 0 h 6881473"/>
              <a:gd name="connsiteX1" fmla="*/ 6029573 w 6029936"/>
              <a:gd name="connsiteY1" fmla="*/ 717 h 6881473"/>
              <a:gd name="connsiteX2" fmla="*/ 6011406 w 6029936"/>
              <a:gd name="connsiteY2" fmla="*/ 6880525 h 6881473"/>
              <a:gd name="connsiteX3" fmla="*/ 1823 w 6029936"/>
              <a:gd name="connsiteY3" fmla="*/ 6870109 h 6881473"/>
              <a:gd name="connsiteX4" fmla="*/ 6265 w 6029936"/>
              <a:gd name="connsiteY4" fmla="*/ 1050709 h 6881473"/>
              <a:gd name="connsiteX5" fmla="*/ 805109 w 6029936"/>
              <a:gd name="connsiteY5" fmla="*/ 1047265 h 6881473"/>
              <a:gd name="connsiteX6" fmla="*/ 806042 w 6029936"/>
              <a:gd name="connsiteY6" fmla="*/ 0 h 6881473"/>
              <a:gd name="connsiteX0" fmla="*/ 806042 w 6036806"/>
              <a:gd name="connsiteY0" fmla="*/ 0 h 6881473"/>
              <a:gd name="connsiteX1" fmla="*/ 6029573 w 6036806"/>
              <a:gd name="connsiteY1" fmla="*/ 717 h 6881473"/>
              <a:gd name="connsiteX2" fmla="*/ 6036806 w 6036806"/>
              <a:gd name="connsiteY2" fmla="*/ 6880525 h 6881473"/>
              <a:gd name="connsiteX3" fmla="*/ 1823 w 6036806"/>
              <a:gd name="connsiteY3" fmla="*/ 6870109 h 6881473"/>
              <a:gd name="connsiteX4" fmla="*/ 6265 w 6036806"/>
              <a:gd name="connsiteY4" fmla="*/ 1050709 h 6881473"/>
              <a:gd name="connsiteX5" fmla="*/ 805109 w 6036806"/>
              <a:gd name="connsiteY5" fmla="*/ 1047265 h 6881473"/>
              <a:gd name="connsiteX6" fmla="*/ 806042 w 6036806"/>
              <a:gd name="connsiteY6" fmla="*/ 0 h 6881473"/>
              <a:gd name="connsiteX0" fmla="*/ 806042 w 6029936"/>
              <a:gd name="connsiteY0" fmla="*/ 0 h 6889621"/>
              <a:gd name="connsiteX1" fmla="*/ 6029573 w 6029936"/>
              <a:gd name="connsiteY1" fmla="*/ 717 h 6889621"/>
              <a:gd name="connsiteX2" fmla="*/ 6011406 w 6029936"/>
              <a:gd name="connsiteY2" fmla="*/ 6888991 h 6889621"/>
              <a:gd name="connsiteX3" fmla="*/ 1823 w 6029936"/>
              <a:gd name="connsiteY3" fmla="*/ 6870109 h 6889621"/>
              <a:gd name="connsiteX4" fmla="*/ 6265 w 6029936"/>
              <a:gd name="connsiteY4" fmla="*/ 1050709 h 6889621"/>
              <a:gd name="connsiteX5" fmla="*/ 805109 w 6029936"/>
              <a:gd name="connsiteY5" fmla="*/ 1047265 h 6889621"/>
              <a:gd name="connsiteX6" fmla="*/ 806042 w 6029936"/>
              <a:gd name="connsiteY6" fmla="*/ 0 h 6889621"/>
              <a:gd name="connsiteX0" fmla="*/ 806042 w 6036806"/>
              <a:gd name="connsiteY0" fmla="*/ 0 h 6897929"/>
              <a:gd name="connsiteX1" fmla="*/ 6029573 w 6036806"/>
              <a:gd name="connsiteY1" fmla="*/ 717 h 6897929"/>
              <a:gd name="connsiteX2" fmla="*/ 6036806 w 6036806"/>
              <a:gd name="connsiteY2" fmla="*/ 6897457 h 6897929"/>
              <a:gd name="connsiteX3" fmla="*/ 1823 w 6036806"/>
              <a:gd name="connsiteY3" fmla="*/ 6870109 h 6897929"/>
              <a:gd name="connsiteX4" fmla="*/ 6265 w 6036806"/>
              <a:gd name="connsiteY4" fmla="*/ 1050709 h 6897929"/>
              <a:gd name="connsiteX5" fmla="*/ 805109 w 6036806"/>
              <a:gd name="connsiteY5" fmla="*/ 1047265 h 6897929"/>
              <a:gd name="connsiteX6" fmla="*/ 806042 w 6036806"/>
              <a:gd name="connsiteY6" fmla="*/ 0 h 6897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36806" h="6897929">
                <a:moveTo>
                  <a:pt x="806042" y="0"/>
                </a:moveTo>
                <a:lnTo>
                  <a:pt x="6029573" y="717"/>
                </a:lnTo>
                <a:cubicBezTo>
                  <a:pt x="6033610" y="70358"/>
                  <a:pt x="6027946" y="6865329"/>
                  <a:pt x="6036806" y="6897457"/>
                </a:cubicBezTo>
                <a:cubicBezTo>
                  <a:pt x="5956088" y="6902058"/>
                  <a:pt x="46208" y="6871564"/>
                  <a:pt x="1823" y="6870109"/>
                </a:cubicBezTo>
                <a:cubicBezTo>
                  <a:pt x="-6141" y="6870647"/>
                  <a:pt x="15091" y="1047587"/>
                  <a:pt x="6265" y="1050709"/>
                </a:cubicBezTo>
                <a:cubicBezTo>
                  <a:pt x="14445" y="1042960"/>
                  <a:pt x="799243" y="1046511"/>
                  <a:pt x="805109" y="1047265"/>
                </a:cubicBezTo>
                <a:cubicBezTo>
                  <a:pt x="796714" y="1044306"/>
                  <a:pt x="808356" y="89330"/>
                  <a:pt x="806042" y="0"/>
                </a:cubicBezTo>
                <a:close/>
              </a:path>
            </a:pathLst>
          </a:custGeom>
        </p:spPr>
        <p:txBody>
          <a:bodyPr anchor="ctr"/>
          <a:lstStyle>
            <a:lvl1pPr marL="228600" marR="0" indent="-22860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600"/>
            </a:lvl1pPr>
          </a:lstStyle>
          <a:p>
            <a:r>
              <a:rPr lang="en-US"/>
              <a:t>Drag picture to placeholder or click icon to add</a:t>
            </a:r>
          </a:p>
        </p:txBody>
      </p:sp>
      <p:grpSp>
        <p:nvGrpSpPr>
          <p:cNvPr id="9" name="Gruppe 8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0" name="Rektangel 9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1" name="Bilde 10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13" name="Plassholder for bilde 25">
            <a:extLst>
              <a:ext uri="{FF2B5EF4-FFF2-40B4-BE49-F238E27FC236}">
                <a16:creationId xmlns:a16="http://schemas.microsoft.com/office/drawing/2014/main" id="{6CB47F31-9ED2-E44C-B44A-09188EE840FF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6096000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5173582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6" orient="horz" pos="4042">
          <p15:clr>
            <a:srgbClr val="FBAE40"/>
          </p15:clr>
        </p15:guide>
        <p15:guide id="7" orient="horz" pos="119">
          <p15:clr>
            <a:srgbClr val="FBAE40"/>
          </p15:clr>
        </p15:guide>
        <p15:guide id="9" pos="506">
          <p15:clr>
            <a:srgbClr val="FBAE40"/>
          </p15:clr>
        </p15:guide>
        <p15:guide id="10" orient="horz" pos="2160">
          <p15:clr>
            <a:srgbClr val="FBAE40"/>
          </p15:clr>
        </p15:guide>
        <p15:guide id="11" pos="257">
          <p15:clr>
            <a:srgbClr val="FBAE40"/>
          </p15:clr>
        </p15:guide>
        <p15:guide id="12" pos="1912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6b_Case short with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e 8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0" name="Rektangel 9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1" name="Bilde 10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3" name="Plassholder for bilde 2">
            <a:extLst>
              <a:ext uri="{FF2B5EF4-FFF2-40B4-BE49-F238E27FC236}">
                <a16:creationId xmlns:a16="http://schemas.microsoft.com/office/drawing/2014/main" id="{6A1AD03F-9D16-4E42-ADD1-4DCF0DD48D5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200150" y="5522220"/>
            <a:ext cx="2186928" cy="64043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000"/>
            </a:lvl1pPr>
          </a:lstStyle>
          <a:p>
            <a:r>
              <a:rPr lang="nb-NO"/>
              <a:t>Logo client</a:t>
            </a:r>
            <a:endParaRPr/>
          </a:p>
        </p:txBody>
      </p:sp>
      <p:cxnSp>
        <p:nvCxnSpPr>
          <p:cNvPr id="6" name="Rett linje 5">
            <a:extLst>
              <a:ext uri="{FF2B5EF4-FFF2-40B4-BE49-F238E27FC236}">
                <a16:creationId xmlns:a16="http://schemas.microsoft.com/office/drawing/2014/main" id="{F9D678E5-47D8-9F4E-A86C-2DE6FF2191D7}"/>
              </a:ext>
            </a:extLst>
          </p:cNvPr>
          <p:cNvCxnSpPr>
            <a:cxnSpLocks/>
          </p:cNvCxnSpPr>
          <p:nvPr userDrawn="1"/>
        </p:nvCxnSpPr>
        <p:spPr>
          <a:xfrm>
            <a:off x="1200150" y="6399158"/>
            <a:ext cx="3275013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Plassholder for bilde 25">
            <a:extLst>
              <a:ext uri="{FF2B5EF4-FFF2-40B4-BE49-F238E27FC236}">
                <a16:creationId xmlns:a16="http://schemas.microsoft.com/office/drawing/2014/main" id="{BE6368B0-B78E-D545-A6E2-A6A8D9FD94CF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890386" y="0"/>
            <a:ext cx="7306378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  <p:sp>
        <p:nvSpPr>
          <p:cNvPr id="16" name="Plassholder for tekst 2">
            <a:extLst>
              <a:ext uri="{FF2B5EF4-FFF2-40B4-BE49-F238E27FC236}">
                <a16:creationId xmlns:a16="http://schemas.microsoft.com/office/drawing/2014/main" id="{13CD7BF1-AAFD-8A46-9942-7CC618B5EEC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32332" y="1349375"/>
            <a:ext cx="3342832" cy="41814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About the case or quote from client.</a:t>
            </a:r>
          </a:p>
        </p:txBody>
      </p:sp>
    </p:spTree>
    <p:extLst>
      <p:ext uri="{BB962C8B-B14F-4D97-AF65-F5344CB8AC3E}">
        <p14:creationId xmlns:p14="http://schemas.microsoft.com/office/powerpoint/2010/main" val="27220998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6" orient="horz" pos="4042">
          <p15:clr>
            <a:srgbClr val="FBAE40"/>
          </p15:clr>
        </p15:guide>
        <p15:guide id="7" orient="horz" pos="119">
          <p15:clr>
            <a:srgbClr val="FBAE40"/>
          </p15:clr>
        </p15:guide>
        <p15:guide id="9" pos="506">
          <p15:clr>
            <a:srgbClr val="FBAE40"/>
          </p15:clr>
        </p15:guide>
        <p15:guide id="10" orient="horz" pos="1071">
          <p15:clr>
            <a:srgbClr val="FBAE40"/>
          </p15:clr>
        </p15:guide>
        <p15:guide id="11" pos="257">
          <p15:clr>
            <a:srgbClr val="FBAE40"/>
          </p15:clr>
        </p15:guide>
        <p15:guide id="12" pos="2819" userDrawn="1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Bild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158"/>
            <a:ext cx="12192000" cy="6855683"/>
          </a:xfrm>
          <a:prstGeom prst="rect">
            <a:avLst/>
          </a:prstGeom>
          <a:ln>
            <a:noFill/>
          </a:ln>
        </p:spPr>
      </p:pic>
      <p:pic>
        <p:nvPicPr>
          <p:cNvPr id="8" name="Bilde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45759" y="5142922"/>
            <a:ext cx="3100482" cy="394240"/>
          </a:xfrm>
          <a:prstGeom prst="rect">
            <a:avLst/>
          </a:prstGeom>
        </p:spPr>
      </p:pic>
      <p:sp>
        <p:nvSpPr>
          <p:cNvPr id="9" name="Text Placeholder 24"/>
          <p:cNvSpPr>
            <a:spLocks noGrp="1"/>
          </p:cNvSpPr>
          <p:nvPr>
            <p:ph type="body" sz="quarter" idx="10" hasCustomPrompt="1"/>
          </p:nvPr>
        </p:nvSpPr>
        <p:spPr>
          <a:xfrm>
            <a:off x="3751060" y="1285441"/>
            <a:ext cx="4689880" cy="2733671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ts val="6200"/>
              </a:lnSpc>
              <a:spcBef>
                <a:spcPts val="0"/>
              </a:spcBef>
              <a:buNone/>
              <a:defRPr sz="6000" baseline="0">
                <a:solidFill>
                  <a:schemeClr val="bg1"/>
                </a:solidFill>
                <a:latin typeface="+mj-lt"/>
                <a:ea typeface="Calibri" charset="0"/>
                <a:cs typeface="Calibri" charset="0"/>
              </a:defRPr>
            </a:lvl1pPr>
            <a:lvl2pPr marL="3429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2pPr>
            <a:lvl3pPr marL="6858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3pPr>
            <a:lvl4pPr marL="10287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4pPr>
            <a:lvl5pPr marL="13716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5pPr>
          </a:lstStyle>
          <a:p>
            <a:pPr lvl="0"/>
            <a:r>
              <a:rPr lang="en-US"/>
              <a:t>Enter “Thank you” or other</a:t>
            </a:r>
          </a:p>
        </p:txBody>
      </p:sp>
      <p:sp>
        <p:nvSpPr>
          <p:cNvPr id="12" name="TekstSylinder 11"/>
          <p:cNvSpPr txBox="1"/>
          <p:nvPr userDrawn="1"/>
        </p:nvSpPr>
        <p:spPr>
          <a:xfrm>
            <a:off x="3768090" y="5660572"/>
            <a:ext cx="46558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1400">
                <a:solidFill>
                  <a:schemeClr val="bg1"/>
                </a:solidFill>
              </a:rPr>
              <a:t>Delivering Transformation.</a:t>
            </a:r>
            <a:r>
              <a:rPr lang="nb-NO" sz="1400" baseline="0">
                <a:solidFill>
                  <a:schemeClr val="bg1"/>
                </a:solidFill>
              </a:rPr>
              <a:t> Together.</a:t>
            </a:r>
            <a:endParaRPr sz="14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116708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831068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6" orient="horz" pos="4042">
          <p15:clr>
            <a:srgbClr val="FBAE40"/>
          </p15:clr>
        </p15:guide>
        <p15:guide id="7" orient="horz" pos="119">
          <p15:clr>
            <a:srgbClr val="FBAE40"/>
          </p15:clr>
        </p15:guide>
        <p15:guide id="9" pos="506">
          <p15:clr>
            <a:srgbClr val="FBAE40"/>
          </p15:clr>
        </p15:guide>
        <p15:guide id="10" orient="horz" pos="1071">
          <p15:clr>
            <a:srgbClr val="FBAE40"/>
          </p15:clr>
        </p15:guide>
        <p15:guide id="11" pos="257">
          <p15:clr>
            <a:srgbClr val="FBAE40"/>
          </p15:clr>
        </p15:guide>
        <p15:guide id="12" pos="2819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ernative 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3500"/>
            <a:ext cx="12192000" cy="6731000"/>
          </a:xfrm>
          <a:prstGeom prst="rect">
            <a:avLst/>
          </a:prstGeom>
        </p:spPr>
      </p:pic>
      <p:sp>
        <p:nvSpPr>
          <p:cNvPr id="20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932245" y="1432575"/>
            <a:ext cx="4981437" cy="4566742"/>
          </a:xfrm>
          <a:custGeom>
            <a:avLst/>
            <a:gdLst>
              <a:gd name="connsiteX0" fmla="*/ 0 w 5481348"/>
              <a:gd name="connsiteY0" fmla="*/ 0 h 4342053"/>
              <a:gd name="connsiteX1" fmla="*/ 5481348 w 5481348"/>
              <a:gd name="connsiteY1" fmla="*/ 0 h 4342053"/>
              <a:gd name="connsiteX2" fmla="*/ 5481348 w 5481348"/>
              <a:gd name="connsiteY2" fmla="*/ 4342053 h 4342053"/>
              <a:gd name="connsiteX3" fmla="*/ 0 w 5481348"/>
              <a:gd name="connsiteY3" fmla="*/ 4342053 h 4342053"/>
              <a:gd name="connsiteX4" fmla="*/ 0 w 5481348"/>
              <a:gd name="connsiteY4" fmla="*/ 0 h 4342053"/>
              <a:gd name="connsiteX0" fmla="*/ 0 w 5481348"/>
              <a:gd name="connsiteY0" fmla="*/ 0 h 4342053"/>
              <a:gd name="connsiteX1" fmla="*/ 5481348 w 5481348"/>
              <a:gd name="connsiteY1" fmla="*/ 0 h 4342053"/>
              <a:gd name="connsiteX2" fmla="*/ 4467557 w 5481348"/>
              <a:gd name="connsiteY2" fmla="*/ 4342053 h 4342053"/>
              <a:gd name="connsiteX3" fmla="*/ 0 w 5481348"/>
              <a:gd name="connsiteY3" fmla="*/ 4342053 h 4342053"/>
              <a:gd name="connsiteX4" fmla="*/ 0 w 5481348"/>
              <a:gd name="connsiteY4" fmla="*/ 0 h 4342053"/>
              <a:gd name="connsiteX0" fmla="*/ 0 w 5381957"/>
              <a:gd name="connsiteY0" fmla="*/ 0 h 4342053"/>
              <a:gd name="connsiteX1" fmla="*/ 5381957 w 5381957"/>
              <a:gd name="connsiteY1" fmla="*/ 9939 h 4342053"/>
              <a:gd name="connsiteX2" fmla="*/ 4467557 w 5381957"/>
              <a:gd name="connsiteY2" fmla="*/ 4342053 h 4342053"/>
              <a:gd name="connsiteX3" fmla="*/ 0 w 5381957"/>
              <a:gd name="connsiteY3" fmla="*/ 4342053 h 4342053"/>
              <a:gd name="connsiteX4" fmla="*/ 0 w 5381957"/>
              <a:gd name="connsiteY4" fmla="*/ 0 h 4342053"/>
              <a:gd name="connsiteX0" fmla="*/ 0 w 5381957"/>
              <a:gd name="connsiteY0" fmla="*/ 0 h 4342053"/>
              <a:gd name="connsiteX1" fmla="*/ 5381957 w 5381957"/>
              <a:gd name="connsiteY1" fmla="*/ 9939 h 4342053"/>
              <a:gd name="connsiteX2" fmla="*/ 4388044 w 5381957"/>
              <a:gd name="connsiteY2" fmla="*/ 4342053 h 4342053"/>
              <a:gd name="connsiteX3" fmla="*/ 0 w 5381957"/>
              <a:gd name="connsiteY3" fmla="*/ 4342053 h 4342053"/>
              <a:gd name="connsiteX4" fmla="*/ 0 w 5381957"/>
              <a:gd name="connsiteY4" fmla="*/ 0 h 4342053"/>
              <a:gd name="connsiteX0" fmla="*/ 0 w 5352140"/>
              <a:gd name="connsiteY0" fmla="*/ 0 h 4342053"/>
              <a:gd name="connsiteX1" fmla="*/ 5352140 w 5352140"/>
              <a:gd name="connsiteY1" fmla="*/ 18999 h 4342053"/>
              <a:gd name="connsiteX2" fmla="*/ 4388044 w 5352140"/>
              <a:gd name="connsiteY2" fmla="*/ 4342053 h 4342053"/>
              <a:gd name="connsiteX3" fmla="*/ 0 w 5352140"/>
              <a:gd name="connsiteY3" fmla="*/ 4342053 h 4342053"/>
              <a:gd name="connsiteX4" fmla="*/ 0 w 5352140"/>
              <a:gd name="connsiteY4" fmla="*/ 0 h 4342053"/>
              <a:gd name="connsiteX0" fmla="*/ 0 w 5352140"/>
              <a:gd name="connsiteY0" fmla="*/ 0 h 4342053"/>
              <a:gd name="connsiteX1" fmla="*/ 5352140 w 5352140"/>
              <a:gd name="connsiteY1" fmla="*/ 880 h 4342053"/>
              <a:gd name="connsiteX2" fmla="*/ 4388044 w 5352140"/>
              <a:gd name="connsiteY2" fmla="*/ 4342053 h 4342053"/>
              <a:gd name="connsiteX3" fmla="*/ 0 w 5352140"/>
              <a:gd name="connsiteY3" fmla="*/ 4342053 h 4342053"/>
              <a:gd name="connsiteX4" fmla="*/ 0 w 5352140"/>
              <a:gd name="connsiteY4" fmla="*/ 0 h 4342053"/>
              <a:gd name="connsiteX0" fmla="*/ 0 w 5352140"/>
              <a:gd name="connsiteY0" fmla="*/ 0 h 4342053"/>
              <a:gd name="connsiteX1" fmla="*/ 5352140 w 5352140"/>
              <a:gd name="connsiteY1" fmla="*/ 880 h 4342053"/>
              <a:gd name="connsiteX2" fmla="*/ 3984390 w 5352140"/>
              <a:gd name="connsiteY2" fmla="*/ 4342053 h 4342053"/>
              <a:gd name="connsiteX3" fmla="*/ 0 w 5352140"/>
              <a:gd name="connsiteY3" fmla="*/ 4342053 h 4342053"/>
              <a:gd name="connsiteX4" fmla="*/ 0 w 5352140"/>
              <a:gd name="connsiteY4" fmla="*/ 0 h 4342053"/>
              <a:gd name="connsiteX0" fmla="*/ 0 w 5006151"/>
              <a:gd name="connsiteY0" fmla="*/ 0 h 4342053"/>
              <a:gd name="connsiteX1" fmla="*/ 5006151 w 5006151"/>
              <a:gd name="connsiteY1" fmla="*/ 8389 h 4342053"/>
              <a:gd name="connsiteX2" fmla="*/ 3984390 w 5006151"/>
              <a:gd name="connsiteY2" fmla="*/ 4342053 h 4342053"/>
              <a:gd name="connsiteX3" fmla="*/ 0 w 5006151"/>
              <a:gd name="connsiteY3" fmla="*/ 4342053 h 4342053"/>
              <a:gd name="connsiteX4" fmla="*/ 0 w 5006151"/>
              <a:gd name="connsiteY4" fmla="*/ 0 h 4342053"/>
              <a:gd name="connsiteX0" fmla="*/ 0 w 4981437"/>
              <a:gd name="connsiteY0" fmla="*/ 0 h 4342053"/>
              <a:gd name="connsiteX1" fmla="*/ 4981437 w 4981437"/>
              <a:gd name="connsiteY1" fmla="*/ 15898 h 4342053"/>
              <a:gd name="connsiteX2" fmla="*/ 3984390 w 4981437"/>
              <a:gd name="connsiteY2" fmla="*/ 4342053 h 4342053"/>
              <a:gd name="connsiteX3" fmla="*/ 0 w 4981437"/>
              <a:gd name="connsiteY3" fmla="*/ 4342053 h 4342053"/>
              <a:gd name="connsiteX4" fmla="*/ 0 w 4981437"/>
              <a:gd name="connsiteY4" fmla="*/ 0 h 4342053"/>
              <a:gd name="connsiteX0" fmla="*/ 0 w 4981437"/>
              <a:gd name="connsiteY0" fmla="*/ 0 h 4342053"/>
              <a:gd name="connsiteX1" fmla="*/ 4981437 w 4981437"/>
              <a:gd name="connsiteY1" fmla="*/ 880 h 4342053"/>
              <a:gd name="connsiteX2" fmla="*/ 3984390 w 4981437"/>
              <a:gd name="connsiteY2" fmla="*/ 4342053 h 4342053"/>
              <a:gd name="connsiteX3" fmla="*/ 0 w 4981437"/>
              <a:gd name="connsiteY3" fmla="*/ 4342053 h 4342053"/>
              <a:gd name="connsiteX4" fmla="*/ 0 w 4981437"/>
              <a:gd name="connsiteY4" fmla="*/ 0 h 4342053"/>
              <a:gd name="connsiteX0" fmla="*/ 0 w 4981437"/>
              <a:gd name="connsiteY0" fmla="*/ 0 h 4342053"/>
              <a:gd name="connsiteX1" fmla="*/ 4981437 w 4981437"/>
              <a:gd name="connsiteY1" fmla="*/ 880 h 4342053"/>
              <a:gd name="connsiteX2" fmla="*/ 3984390 w 4981437"/>
              <a:gd name="connsiteY2" fmla="*/ 4342053 h 4342053"/>
              <a:gd name="connsiteX3" fmla="*/ 0 w 4981437"/>
              <a:gd name="connsiteY3" fmla="*/ 4154330 h 4342053"/>
              <a:gd name="connsiteX4" fmla="*/ 0 w 4981437"/>
              <a:gd name="connsiteY4" fmla="*/ 0 h 4342053"/>
              <a:gd name="connsiteX0" fmla="*/ 0 w 4981437"/>
              <a:gd name="connsiteY0" fmla="*/ 0 h 4176857"/>
              <a:gd name="connsiteX1" fmla="*/ 4981437 w 4981437"/>
              <a:gd name="connsiteY1" fmla="*/ 880 h 4176857"/>
              <a:gd name="connsiteX2" fmla="*/ 4009104 w 4981437"/>
              <a:gd name="connsiteY2" fmla="*/ 4176857 h 4176857"/>
              <a:gd name="connsiteX3" fmla="*/ 0 w 4981437"/>
              <a:gd name="connsiteY3" fmla="*/ 4154330 h 4176857"/>
              <a:gd name="connsiteX4" fmla="*/ 0 w 4981437"/>
              <a:gd name="connsiteY4" fmla="*/ 0 h 4176857"/>
              <a:gd name="connsiteX0" fmla="*/ 0 w 4981437"/>
              <a:gd name="connsiteY0" fmla="*/ 0 h 4161839"/>
              <a:gd name="connsiteX1" fmla="*/ 4981437 w 4981437"/>
              <a:gd name="connsiteY1" fmla="*/ 880 h 4161839"/>
              <a:gd name="connsiteX2" fmla="*/ 4009104 w 4981437"/>
              <a:gd name="connsiteY2" fmla="*/ 4161839 h 4161839"/>
              <a:gd name="connsiteX3" fmla="*/ 0 w 4981437"/>
              <a:gd name="connsiteY3" fmla="*/ 4154330 h 4161839"/>
              <a:gd name="connsiteX4" fmla="*/ 0 w 4981437"/>
              <a:gd name="connsiteY4" fmla="*/ 0 h 4161839"/>
              <a:gd name="connsiteX0" fmla="*/ 0 w 4981437"/>
              <a:gd name="connsiteY0" fmla="*/ 0 h 4154330"/>
              <a:gd name="connsiteX1" fmla="*/ 4981437 w 4981437"/>
              <a:gd name="connsiteY1" fmla="*/ 880 h 4154330"/>
              <a:gd name="connsiteX2" fmla="*/ 4017342 w 4981437"/>
              <a:gd name="connsiteY2" fmla="*/ 4154330 h 4154330"/>
              <a:gd name="connsiteX3" fmla="*/ 0 w 4981437"/>
              <a:gd name="connsiteY3" fmla="*/ 4154330 h 4154330"/>
              <a:gd name="connsiteX4" fmla="*/ 0 w 4981437"/>
              <a:gd name="connsiteY4" fmla="*/ 0 h 4154330"/>
              <a:gd name="connsiteX0" fmla="*/ 0 w 4981437"/>
              <a:gd name="connsiteY0" fmla="*/ 0 h 4162665"/>
              <a:gd name="connsiteX1" fmla="*/ 4981437 w 4981437"/>
              <a:gd name="connsiteY1" fmla="*/ 880 h 4162665"/>
              <a:gd name="connsiteX2" fmla="*/ 4108782 w 4981437"/>
              <a:gd name="connsiteY2" fmla="*/ 4162665 h 4162665"/>
              <a:gd name="connsiteX3" fmla="*/ 0 w 4981437"/>
              <a:gd name="connsiteY3" fmla="*/ 4154330 h 4162665"/>
              <a:gd name="connsiteX4" fmla="*/ 0 w 4981437"/>
              <a:gd name="connsiteY4" fmla="*/ 0 h 4162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81437" h="4162665">
                <a:moveTo>
                  <a:pt x="0" y="0"/>
                </a:moveTo>
                <a:lnTo>
                  <a:pt x="4981437" y="880"/>
                </a:lnTo>
                <a:lnTo>
                  <a:pt x="4108782" y="4162665"/>
                </a:lnTo>
                <a:lnTo>
                  <a:pt x="0" y="4154330"/>
                </a:lnTo>
                <a:lnTo>
                  <a:pt x="0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>
                <a:solidFill>
                  <a:schemeClr val="tx1"/>
                </a:solidFill>
              </a:defRPr>
            </a:lvl1pPr>
            <a:lvl2pPr>
              <a:lnSpc>
                <a:spcPct val="150000"/>
              </a:lnSpc>
              <a:defRPr sz="2000" baseline="0">
                <a:solidFill>
                  <a:schemeClr val="tx1"/>
                </a:solidFill>
              </a:defRPr>
            </a:lvl2pPr>
            <a:lvl3pPr>
              <a:lnSpc>
                <a:spcPct val="150000"/>
              </a:lnSpc>
              <a:defRPr sz="1800">
                <a:solidFill>
                  <a:schemeClr val="accent1"/>
                </a:solidFill>
              </a:defRPr>
            </a:lvl3pPr>
          </a:lstStyle>
          <a:p>
            <a:pPr lvl="0"/>
            <a:r>
              <a:rPr lang="en-US"/>
              <a:t>Text </a:t>
            </a:r>
            <a:r>
              <a:rPr lang="mr-IN"/>
              <a:t>–</a:t>
            </a:r>
            <a:r>
              <a:rPr lang="en-US"/>
              <a:t> Calibri 24pt</a:t>
            </a:r>
          </a:p>
          <a:p>
            <a:pPr lvl="1"/>
            <a:r>
              <a:rPr lang="en-US"/>
              <a:t>Second level, 20pt</a:t>
            </a:r>
          </a:p>
        </p:txBody>
      </p:sp>
      <p:grpSp>
        <p:nvGrpSpPr>
          <p:cNvPr id="8" name="Gruppe 7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9" name="Rektangel 8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0" name="Bilde 9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13" name="Title Placeholder 14">
            <a:extLst>
              <a:ext uri="{FF2B5EF4-FFF2-40B4-BE49-F238E27FC236}">
                <a16:creationId xmlns:a16="http://schemas.microsoft.com/office/drawing/2014/main" id="{5688A7B1-9E13-3249-96D2-AC63D21F18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4466" y="1"/>
            <a:ext cx="7176441" cy="1199534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/>
          </a:bodyPr>
          <a:lstStyle>
            <a:lvl1pPr>
              <a:defRPr sz="3600" b="1" baseline="0">
                <a:latin typeface="+mn-lt"/>
              </a:defRPr>
            </a:lvl1pPr>
          </a:lstStyle>
          <a:p>
            <a:r>
              <a:rPr lang="nb-NO"/>
              <a:t>Type heading/agenda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5502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63">
          <p15:clr>
            <a:srgbClr val="FBAE40"/>
          </p15:clr>
        </p15:guide>
        <p15:guide id="2" pos="733">
          <p15:clr>
            <a:srgbClr val="FBAE40"/>
          </p15:clr>
        </p15:guide>
        <p15:guide id="3" pos="506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e 4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6" name="Rektangel 5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7" name="Bilde 6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20844CDF-4E2C-A648-B2C5-BD63BCF1CF1C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963048" y="1355725"/>
            <a:ext cx="10278195" cy="508317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nb-NO"/>
              <a:t>Text wide – Calibri 24pt</a:t>
            </a:r>
          </a:p>
          <a:p>
            <a:pPr lvl="1"/>
            <a:r>
              <a:rPr lang="nb-NO"/>
              <a:t>Second level 20pt</a:t>
            </a:r>
          </a:p>
          <a:p>
            <a:pPr lvl="2"/>
            <a:r>
              <a:rPr lang="nb-NO"/>
              <a:t>Third level 18pt</a:t>
            </a:r>
            <a:endParaRPr/>
          </a:p>
        </p:txBody>
      </p:sp>
      <p:sp>
        <p:nvSpPr>
          <p:cNvPr id="8" name="Title Placeholder 14">
            <a:extLst>
              <a:ext uri="{FF2B5EF4-FFF2-40B4-BE49-F238E27FC236}">
                <a16:creationId xmlns:a16="http://schemas.microsoft.com/office/drawing/2014/main" id="{FE6DCF48-808E-4141-BBD8-D0D5007433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3047" y="0"/>
            <a:ext cx="10278197" cy="1218457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/>
          </a:bodyPr>
          <a:lstStyle>
            <a:lvl1pPr>
              <a:defRPr sz="3600" b="1" baseline="0">
                <a:latin typeface="+mn-lt"/>
              </a:defRPr>
            </a:lvl1pPr>
          </a:lstStyle>
          <a:p>
            <a:r>
              <a:rPr lang="nb-NO"/>
              <a:t>Title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8676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orient="horz" pos="663" userDrawn="1">
          <p15:clr>
            <a:srgbClr val="FBAE40"/>
          </p15:clr>
        </p15:guide>
        <p15:guide id="4" pos="756" userDrawn="1">
          <p15:clr>
            <a:srgbClr val="FBAE40"/>
          </p15:clr>
        </p15:guide>
        <p15:guide id="5" pos="7174" userDrawn="1">
          <p15:clr>
            <a:srgbClr val="FBAE40"/>
          </p15:clr>
        </p15:guide>
        <p15:guide id="6" orient="horz" pos="4042" userDrawn="1">
          <p15:clr>
            <a:srgbClr val="FBAE40"/>
          </p15:clr>
        </p15:guide>
        <p15:guide id="7" orient="horz" pos="164" userDrawn="1">
          <p15:clr>
            <a:srgbClr val="FBAE40"/>
          </p15:clr>
        </p15:guide>
        <p15:guide id="8" pos="7423" userDrawn="1">
          <p15:clr>
            <a:srgbClr val="FBAE40"/>
          </p15:clr>
        </p15:guide>
        <p15:guide id="9" pos="506" userDrawn="1">
          <p15:clr>
            <a:srgbClr val="FBAE40"/>
          </p15:clr>
        </p15:guide>
        <p15:guide id="10" orient="horz" pos="1071" userDrawn="1">
          <p15:clr>
            <a:srgbClr val="FBAE40"/>
          </p15:clr>
        </p15:guide>
        <p15:guide id="11" pos="257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de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e 8">
            <a:extLst>
              <a:ext uri="{FF2B5EF4-FFF2-40B4-BE49-F238E27FC236}">
                <a16:creationId xmlns:a16="http://schemas.microsoft.com/office/drawing/2014/main" id="{1E101516-1F75-214E-9341-68A80935DCA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920"/>
            <a:ext cx="12192000" cy="6858000"/>
          </a:xfrm>
          <a:prstGeom prst="rect">
            <a:avLst/>
          </a:prstGeom>
        </p:spPr>
      </p:pic>
      <p:grpSp>
        <p:nvGrpSpPr>
          <p:cNvPr id="5" name="Gruppe 4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6" name="Rektangel 5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7" name="Bilde 6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20844CDF-4E2C-A648-B2C5-BD63BCF1CF1C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963048" y="1355725"/>
            <a:ext cx="10278195" cy="508317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nb-NO"/>
              <a:t>Text wide – Calibri 24pt</a:t>
            </a:r>
          </a:p>
          <a:p>
            <a:pPr lvl="1"/>
            <a:r>
              <a:rPr lang="nb-NO"/>
              <a:t>Second level 20pt</a:t>
            </a:r>
          </a:p>
          <a:p>
            <a:pPr lvl="2"/>
            <a:r>
              <a:rPr lang="nb-NO"/>
              <a:t>Third level 18pt</a:t>
            </a:r>
            <a:endParaRPr/>
          </a:p>
        </p:txBody>
      </p:sp>
      <p:sp>
        <p:nvSpPr>
          <p:cNvPr id="8" name="Title Placeholder 14">
            <a:extLst>
              <a:ext uri="{FF2B5EF4-FFF2-40B4-BE49-F238E27FC236}">
                <a16:creationId xmlns:a16="http://schemas.microsoft.com/office/drawing/2014/main" id="{FE6DCF48-808E-4141-BBD8-D0D5007433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3047" y="0"/>
            <a:ext cx="10278197" cy="1218457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/>
          </a:bodyPr>
          <a:lstStyle>
            <a:lvl1pPr>
              <a:defRPr sz="3600" b="1" baseline="0">
                <a:latin typeface="+mn-lt"/>
              </a:defRPr>
            </a:lvl1pPr>
          </a:lstStyle>
          <a:p>
            <a:r>
              <a:rPr lang="nb-NO"/>
              <a:t>Title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9358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5" pos="7174">
          <p15:clr>
            <a:srgbClr val="FBAE40"/>
          </p15:clr>
        </p15:guide>
        <p15:guide id="6" orient="horz" pos="4042">
          <p15:clr>
            <a:srgbClr val="FBAE40"/>
          </p15:clr>
        </p15:guide>
        <p15:guide id="7" orient="horz" pos="164">
          <p15:clr>
            <a:srgbClr val="FBAE40"/>
          </p15:clr>
        </p15:guide>
        <p15:guide id="8" pos="7423">
          <p15:clr>
            <a:srgbClr val="FBAE40"/>
          </p15:clr>
        </p15:guide>
        <p15:guide id="9" pos="506">
          <p15:clr>
            <a:srgbClr val="FBAE40"/>
          </p15:clr>
        </p15:guide>
        <p15:guide id="10" orient="horz" pos="1071">
          <p15:clr>
            <a:srgbClr val="FBAE40"/>
          </p15:clr>
        </p15:guide>
        <p15:guide id="11" pos="257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de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e 4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6" name="Rektangel 5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7" name="Bilde 6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226AC55D-E4B0-5340-BE16-E547E7F1C31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51070" y="1194018"/>
            <a:ext cx="10290175" cy="40011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accent1"/>
                </a:solidFill>
              </a:defRPr>
            </a:lvl1pPr>
            <a:lvl2pPr marL="457200" indent="0">
              <a:buNone/>
              <a:defRPr b="1">
                <a:solidFill>
                  <a:schemeClr val="accent1"/>
                </a:solidFill>
              </a:defRPr>
            </a:lvl2pPr>
            <a:lvl3pPr marL="914400" indent="0">
              <a:buNone/>
              <a:defRPr b="1">
                <a:solidFill>
                  <a:schemeClr val="accent1"/>
                </a:solidFill>
              </a:defRPr>
            </a:lvl3pPr>
            <a:lvl4pPr marL="1371600" indent="0">
              <a:buNone/>
              <a:defRPr b="1">
                <a:solidFill>
                  <a:schemeClr val="accent1"/>
                </a:solidFill>
              </a:defRPr>
            </a:lvl4pPr>
            <a:lvl5pPr marL="1828800" indent="0">
              <a:buNone/>
              <a:defRPr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nb-NO"/>
              <a:t>Subtitle in red</a:t>
            </a:r>
          </a:p>
        </p:txBody>
      </p:sp>
      <p:sp>
        <p:nvSpPr>
          <p:cNvPr id="9" name="Plassholder for innhold 2">
            <a:extLst>
              <a:ext uri="{FF2B5EF4-FFF2-40B4-BE49-F238E27FC236}">
                <a16:creationId xmlns:a16="http://schemas.microsoft.com/office/drawing/2014/main" id="{50CC959F-F31A-B645-B67F-AF4DD80624E9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963048" y="1905916"/>
            <a:ext cx="10278195" cy="444839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nb-NO"/>
              <a:t>Text wide – Calibri 24pt</a:t>
            </a:r>
          </a:p>
          <a:p>
            <a:pPr lvl="1"/>
            <a:r>
              <a:rPr lang="nb-NO"/>
              <a:t>Second level 20pt</a:t>
            </a:r>
          </a:p>
          <a:p>
            <a:pPr lvl="2"/>
            <a:r>
              <a:rPr lang="nb-NO"/>
              <a:t>Third level 18pt</a:t>
            </a:r>
            <a:endParaRPr/>
          </a:p>
        </p:txBody>
      </p:sp>
      <p:sp>
        <p:nvSpPr>
          <p:cNvPr id="8" name="Title Placeholder 14">
            <a:extLst>
              <a:ext uri="{FF2B5EF4-FFF2-40B4-BE49-F238E27FC236}">
                <a16:creationId xmlns:a16="http://schemas.microsoft.com/office/drawing/2014/main" id="{C44FB90D-B494-C042-A384-692870530A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3047" y="0"/>
            <a:ext cx="10278197" cy="1218457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/>
          </a:bodyPr>
          <a:lstStyle>
            <a:lvl1pPr>
              <a:defRPr sz="3600" b="1" baseline="0">
                <a:latin typeface="+mn-lt"/>
              </a:defRPr>
            </a:lvl1pPr>
          </a:lstStyle>
          <a:p>
            <a:r>
              <a:rPr lang="nb-NO"/>
              <a:t>Title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8142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5" pos="7174">
          <p15:clr>
            <a:srgbClr val="FBAE40"/>
          </p15:clr>
        </p15:guide>
        <p15:guide id="6" orient="horz" pos="4042">
          <p15:clr>
            <a:srgbClr val="FBAE40"/>
          </p15:clr>
        </p15:guide>
        <p15:guide id="7" orient="horz" pos="164">
          <p15:clr>
            <a:srgbClr val="FBAE40"/>
          </p15:clr>
        </p15:guide>
        <p15:guide id="8" pos="7423">
          <p15:clr>
            <a:srgbClr val="FBAE40"/>
          </p15:clr>
        </p15:guide>
        <p15:guide id="9" pos="506">
          <p15:clr>
            <a:srgbClr val="FBAE40"/>
          </p15:clr>
        </p15:guide>
        <p15:guide id="10" orient="horz" pos="1071">
          <p15:clr>
            <a:srgbClr val="FBAE40"/>
          </p15:clr>
        </p15:guide>
        <p15:guide id="11" pos="257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 integra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5400" y="208911"/>
            <a:ext cx="432000" cy="320727"/>
          </a:xfrm>
          <a:prstGeom prst="rect">
            <a:avLst/>
          </a:prstGeom>
        </p:spPr>
      </p:pic>
      <p:sp>
        <p:nvSpPr>
          <p:cNvPr id="8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954016" y="1610903"/>
            <a:ext cx="10287229" cy="4295832"/>
          </a:xfrm>
          <a:prstGeom prst="rect">
            <a:avLst/>
          </a:prstGeom>
        </p:spPr>
        <p:txBody>
          <a:bodyPr numCol="2" spcCol="720000"/>
          <a:lstStyle>
            <a:lvl1pPr marL="0" indent="0">
              <a:buNone/>
              <a:defRPr sz="2400"/>
            </a:lvl1pPr>
            <a:lvl2pPr marL="800100" indent="-342900">
              <a:buFont typeface="Arial" charset="0"/>
              <a:buChar char="•"/>
              <a:defRPr sz="2000"/>
            </a:lvl2pPr>
            <a:lvl3pPr marL="1200150" indent="-285750">
              <a:buFont typeface="Arial" charset="0"/>
              <a:buChar char="•"/>
              <a:defRPr sz="1800"/>
            </a:lvl3pPr>
          </a:lstStyle>
          <a:p>
            <a:pPr lvl="0"/>
            <a:r>
              <a:rPr lang="en-US"/>
              <a:t>2 columns </a:t>
            </a:r>
            <a:r>
              <a:rPr lang="nb-NO"/>
              <a:t> </a:t>
            </a:r>
            <a:br>
              <a:rPr lang="nb-NO"/>
            </a:br>
            <a:r>
              <a:rPr lang="nb-NO"/>
              <a:t>(text automatic goes to column 2 once you have filled column 1)</a:t>
            </a:r>
            <a:endParaRPr lang="en-US"/>
          </a:p>
          <a:p>
            <a:pPr lvl="1"/>
            <a:r>
              <a:rPr lang="en-US"/>
              <a:t>Second level 20pt</a:t>
            </a:r>
          </a:p>
          <a:p>
            <a:pPr lvl="2"/>
            <a:r>
              <a:rPr lang="en-US" err="1"/>
              <a:t>Third level </a:t>
            </a:r>
            <a:r>
              <a:rPr lang="en-US"/>
              <a:t>18pt</a:t>
            </a:r>
          </a:p>
        </p:txBody>
      </p:sp>
      <p:grpSp>
        <p:nvGrpSpPr>
          <p:cNvPr id="11" name="Gruppe 10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2" name="Rektangel 11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3" name="Bilde 12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10" name="Title Placeholder 14">
            <a:extLst>
              <a:ext uri="{FF2B5EF4-FFF2-40B4-BE49-F238E27FC236}">
                <a16:creationId xmlns:a16="http://schemas.microsoft.com/office/drawing/2014/main" id="{12A39048-1DCB-4447-BB6C-465BCE728CF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3047" y="0"/>
            <a:ext cx="10278197" cy="1218457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/>
          </a:bodyPr>
          <a:lstStyle>
            <a:lvl1pPr>
              <a:defRPr sz="3600" b="1" baseline="0">
                <a:latin typeface="+mn-lt"/>
              </a:defRPr>
            </a:lvl1pPr>
          </a:lstStyle>
          <a:p>
            <a:r>
              <a:rPr lang="nb-NO"/>
              <a:t>Title</a:t>
            </a:r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5" pos="7174">
          <p15:clr>
            <a:srgbClr val="FBAE40"/>
          </p15:clr>
        </p15:guide>
        <p15:guide id="6" orient="horz" pos="4042">
          <p15:clr>
            <a:srgbClr val="FBAE40"/>
          </p15:clr>
        </p15:guide>
        <p15:guide id="7" orient="horz" pos="119">
          <p15:clr>
            <a:srgbClr val="FBAE40"/>
          </p15:clr>
        </p15:guide>
        <p15:guide id="8" pos="7423">
          <p15:clr>
            <a:srgbClr val="FBAE40"/>
          </p15:clr>
        </p15:guide>
        <p15:guide id="9" pos="506">
          <p15:clr>
            <a:srgbClr val="FBAE40"/>
          </p15:clr>
        </p15:guide>
        <p15:guide id="10" orient="horz" pos="1071">
          <p15:clr>
            <a:srgbClr val="FBAE40"/>
          </p15:clr>
        </p15:guide>
        <p15:guide id="11" pos="257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084279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0" r:id="rId1"/>
    <p:sldLayoutId id="2147483783" r:id="rId2"/>
    <p:sldLayoutId id="2147483787" r:id="rId3"/>
    <p:sldLayoutId id="2147483790" r:id="rId4"/>
    <p:sldLayoutId id="2147483757" r:id="rId5"/>
    <p:sldLayoutId id="2147483650" r:id="rId6"/>
    <p:sldLayoutId id="2147483791" r:id="rId7"/>
    <p:sldLayoutId id="2147483759" r:id="rId8"/>
    <p:sldLayoutId id="2147483742" r:id="rId9"/>
    <p:sldLayoutId id="2147483743" r:id="rId10"/>
    <p:sldLayoutId id="2147483745" r:id="rId11"/>
    <p:sldLayoutId id="2147483763" r:id="rId12"/>
    <p:sldLayoutId id="2147483762" r:id="rId13"/>
    <p:sldLayoutId id="2147483761" r:id="rId14"/>
    <p:sldLayoutId id="2147483760" r:id="rId15"/>
    <p:sldLayoutId id="2147483750" r:id="rId16"/>
    <p:sldLayoutId id="2147483778" r:id="rId17"/>
    <p:sldLayoutId id="2147483777" r:id="rId18"/>
    <p:sldLayoutId id="2147483748" r:id="rId19"/>
    <p:sldLayoutId id="2147483749" r:id="rId20"/>
    <p:sldLayoutId id="2147483746" r:id="rId21"/>
    <p:sldLayoutId id="2147483747" r:id="rId22"/>
    <p:sldLayoutId id="2147483788" r:id="rId23"/>
    <p:sldLayoutId id="2147483789" r:id="rId24"/>
    <p:sldLayoutId id="2147483800" r:id="rId25"/>
    <p:sldLayoutId id="2147483796" r:id="rId26"/>
    <p:sldLayoutId id="2147483674" r:id="rId27"/>
    <p:sldLayoutId id="2147483744" r:id="rId28"/>
    <p:sldLayoutId id="2147483655" r:id="rId29"/>
    <p:sldLayoutId id="2147483656" r:id="rId30"/>
    <p:sldLayoutId id="2147483657" r:id="rId31"/>
    <p:sldLayoutId id="2147483659" r:id="rId32"/>
    <p:sldLayoutId id="2147483769" r:id="rId33"/>
    <p:sldLayoutId id="2147483766" r:id="rId34"/>
    <p:sldLayoutId id="2147483795" r:id="rId35"/>
    <p:sldLayoutId id="2147483793" r:id="rId36"/>
    <p:sldLayoutId id="2147483770" r:id="rId37"/>
    <p:sldLayoutId id="2147483771" r:id="rId38"/>
    <p:sldLayoutId id="2147483772" r:id="rId39"/>
    <p:sldLayoutId id="2147483773" r:id="rId40"/>
    <p:sldLayoutId id="2147483765" r:id="rId41"/>
    <p:sldLayoutId id="2147483661" r:id="rId42"/>
    <p:sldLayoutId id="2147483797" r:id="rId4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eg"/><Relationship Id="rId13" Type="http://schemas.openxmlformats.org/officeDocument/2006/relationships/image" Target="../media/image15.png"/><Relationship Id="rId3" Type="http://schemas.openxmlformats.org/officeDocument/2006/relationships/image" Target="../media/image29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11" Type="http://schemas.openxmlformats.org/officeDocument/2006/relationships/image" Target="../media/image36.png"/><Relationship Id="rId5" Type="http://schemas.openxmlformats.org/officeDocument/2006/relationships/image" Target="../media/image31.png"/><Relationship Id="rId10" Type="http://schemas.openxmlformats.org/officeDocument/2006/relationships/image" Target="../media/image35.png"/><Relationship Id="rId4" Type="http://schemas.openxmlformats.org/officeDocument/2006/relationships/image" Target="../media/image30.png"/><Relationship Id="rId9" Type="http://schemas.openxmlformats.org/officeDocument/2006/relationships/image" Target="../media/image34.jpeg"/><Relationship Id="rId1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16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16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44.png"/><Relationship Id="rId4" Type="http://schemas.openxmlformats.org/officeDocument/2006/relationships/image" Target="../media/image4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4.png"/><Relationship Id="rId4" Type="http://schemas.openxmlformats.org/officeDocument/2006/relationships/image" Target="../media/image5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16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55.png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5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64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4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68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4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2.xml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16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1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11" Type="http://schemas.openxmlformats.org/officeDocument/2006/relationships/image" Target="../media/image13.png"/><Relationship Id="rId5" Type="http://schemas.openxmlformats.org/officeDocument/2006/relationships/image" Target="../media/image20.png"/><Relationship Id="rId10" Type="http://schemas.openxmlformats.org/officeDocument/2006/relationships/image" Target="../media/image25.jpe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7" Type="http://schemas.openxmlformats.org/officeDocument/2006/relationships/image" Target="../media/image16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28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16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29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9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ssholder for tekst 4">
            <a:extLst>
              <a:ext uri="{FF2B5EF4-FFF2-40B4-BE49-F238E27FC236}">
                <a16:creationId xmlns:a16="http://schemas.microsoft.com/office/drawing/2014/main" id="{2E4E881F-19FF-0B45-9C0A-8C1DAC6D1D2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nb-NO" sz="4400" dirty="0"/>
              <a:t>Gå til </a:t>
            </a:r>
            <a:r>
              <a:rPr lang="nb-NO" sz="4400" b="1" u="sng" dirty="0"/>
              <a:t>https://fama-social-feed.web.app</a:t>
            </a:r>
            <a:endParaRPr sz="4400" b="1" u="sng" dirty="0"/>
          </a:p>
        </p:txBody>
      </p:sp>
      <p:sp>
        <p:nvSpPr>
          <p:cNvPr id="4" name="Tittel 3">
            <a:extLst>
              <a:ext uri="{FF2B5EF4-FFF2-40B4-BE49-F238E27FC236}">
                <a16:creationId xmlns:a16="http://schemas.microsoft.com/office/drawing/2014/main" id="{F7B7D764-3FAF-0F42-945E-4494C5F248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Mens vi venter</a:t>
            </a:r>
            <a:endParaRPr dirty="0"/>
          </a:p>
        </p:txBody>
      </p:sp>
      <p:sp>
        <p:nvSpPr>
          <p:cNvPr id="2" name="TextBox 1"/>
          <p:cNvSpPr txBox="1"/>
          <p:nvPr/>
        </p:nvSpPr>
        <p:spPr>
          <a:xfrm rot="20048827">
            <a:off x="6304091" y="4182788"/>
            <a:ext cx="561026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6600" b="1" dirty="0">
                <a:solidFill>
                  <a:srgbClr val="0070C0"/>
                </a:solidFill>
              </a:rPr>
              <a:t>Firebase      </a:t>
            </a:r>
          </a:p>
        </p:txBody>
      </p:sp>
      <p:pic>
        <p:nvPicPr>
          <p:cNvPr id="1026" name="Picture 2" descr="Google Cloud and Firebase logos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219"/>
          <a:stretch/>
        </p:blipFill>
        <p:spPr bwMode="auto">
          <a:xfrm rot="20454841">
            <a:off x="9317935" y="3848446"/>
            <a:ext cx="760206" cy="97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Bilderesultat for shiny heart emoji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175403">
            <a:off x="10152452" y="3325815"/>
            <a:ext cx="1070800" cy="1070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tel 3">
            <a:extLst>
              <a:ext uri="{FF2B5EF4-FFF2-40B4-BE49-F238E27FC236}">
                <a16:creationId xmlns:a16="http://schemas.microsoft.com/office/drawing/2014/main" id="{F7B7D764-3FAF-0F42-945E-4494C5F24820}"/>
              </a:ext>
            </a:extLst>
          </p:cNvPr>
          <p:cNvSpPr txBox="1">
            <a:spLocks/>
          </p:cNvSpPr>
          <p:nvPr/>
        </p:nvSpPr>
        <p:spPr>
          <a:xfrm>
            <a:off x="934466" y="2650379"/>
            <a:ext cx="7176441" cy="1210837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 baseline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nb-NO" dirty="0"/>
              <a:t>Denne </a:t>
            </a:r>
            <a:r>
              <a:rPr lang="nb-NO" dirty="0" err="1"/>
              <a:t>Jodel</a:t>
            </a:r>
            <a:r>
              <a:rPr lang="nb-NO" dirty="0"/>
              <a:t> klonen vil bli brukt som eksempel i presentasjonen. Så det er bare å gå inn å prøve den ut</a:t>
            </a:r>
          </a:p>
        </p:txBody>
      </p:sp>
      <p:pic>
        <p:nvPicPr>
          <p:cNvPr id="9" name="Picture 6" descr="Bilderesultat for web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5368" y="6158986"/>
            <a:ext cx="277056" cy="277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Bilderesultat for twitter ic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7117" y="6428815"/>
            <a:ext cx="893558" cy="421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10172424" y="6066710"/>
            <a:ext cx="1934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>
                <a:solidFill>
                  <a:srgbClr val="E6E6E6"/>
                </a:solidFill>
              </a:rPr>
              <a:t>https://gaute.dev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172423" y="6428815"/>
            <a:ext cx="1934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err="1">
                <a:solidFill>
                  <a:srgbClr val="E6E6E6"/>
                </a:solidFill>
              </a:rPr>
              <a:t>GauteMeekOlsen</a:t>
            </a:r>
            <a:endParaRPr lang="nb-NO" dirty="0">
              <a:solidFill>
                <a:srgbClr val="E6E6E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2756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loud 1"/>
          <p:cNvSpPr/>
          <p:nvPr/>
        </p:nvSpPr>
        <p:spPr>
          <a:xfrm>
            <a:off x="9765346" y="1163092"/>
            <a:ext cx="1550354" cy="1336268"/>
          </a:xfrm>
          <a:prstGeom prst="cloud">
            <a:avLst/>
          </a:prstGeom>
          <a:solidFill>
            <a:schemeClr val="accent5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Firebase sin måte</a:t>
            </a:r>
          </a:p>
        </p:txBody>
      </p:sp>
      <p:pic>
        <p:nvPicPr>
          <p:cNvPr id="2050" name="Picture 2" descr="Bilderesultat for scree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3822" y="951637"/>
            <a:ext cx="2278678" cy="1690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Bilderesultat for code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744"/>
          <a:stretch/>
        </p:blipFill>
        <p:spPr bwMode="auto">
          <a:xfrm>
            <a:off x="7091411" y="1374773"/>
            <a:ext cx="688102" cy="695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7067010" y="1411215"/>
            <a:ext cx="736902" cy="627104"/>
          </a:xfrm>
          <a:prstGeom prst="rect">
            <a:avLst/>
          </a:prstGeom>
          <a:noFill/>
          <a:ln w="88900">
            <a:solidFill>
              <a:srgbClr val="3399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7" name="Straight Arrow Connector 6"/>
          <p:cNvCxnSpPr>
            <a:stCxn id="16" idx="3"/>
          </p:cNvCxnSpPr>
          <p:nvPr/>
        </p:nvCxnSpPr>
        <p:spPr>
          <a:xfrm flipV="1">
            <a:off x="8596901" y="1580865"/>
            <a:ext cx="1484359" cy="403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793199" y="721349"/>
            <a:ext cx="2907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err="1"/>
              <a:t>Frontend</a:t>
            </a:r>
            <a:endParaRPr lang="nb-NO" dirty="0"/>
          </a:p>
        </p:txBody>
      </p:sp>
      <p:sp>
        <p:nvSpPr>
          <p:cNvPr id="19" name="TextBox 18"/>
          <p:cNvSpPr txBox="1"/>
          <p:nvPr/>
        </p:nvSpPr>
        <p:spPr>
          <a:xfrm>
            <a:off x="9964048" y="708185"/>
            <a:ext cx="1685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err="1"/>
              <a:t>Backend</a:t>
            </a:r>
            <a:endParaRPr lang="nb-NO" dirty="0"/>
          </a:p>
        </p:txBody>
      </p:sp>
      <p:pic>
        <p:nvPicPr>
          <p:cNvPr id="3078" name="Picture 6" descr="Bilderesultat for mobile clipart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21" b="13034"/>
          <a:stretch/>
        </p:blipFill>
        <p:spPr bwMode="auto">
          <a:xfrm>
            <a:off x="6328023" y="1663985"/>
            <a:ext cx="465176" cy="7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Google Cloud and Firebase logos"/>
          <p:cNvPicPr>
            <a:picLocks noGrp="1" noChangeAspect="1" noChangeArrowheads="1"/>
          </p:cNvPicPr>
          <p:nvPr>
            <p:ph sz="quarter" idx="15"/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219"/>
          <a:stretch/>
        </p:blipFill>
        <p:spPr bwMode="auto">
          <a:xfrm>
            <a:off x="7942677" y="1166859"/>
            <a:ext cx="654224" cy="836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Arrow Connector 12"/>
          <p:cNvCxnSpPr/>
          <p:nvPr/>
        </p:nvCxnSpPr>
        <p:spPr>
          <a:xfrm flipH="1" flipV="1">
            <a:off x="8570753" y="1806572"/>
            <a:ext cx="1510507" cy="1761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86" name="Picture 14" descr="Bilderesultat for google cloud platform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1786" y="1258721"/>
            <a:ext cx="1749830" cy="1080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7828313" y="1897265"/>
            <a:ext cx="1679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SDK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0812780" y="0"/>
            <a:ext cx="1379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Forsøk nr. 3</a:t>
            </a:r>
          </a:p>
        </p:txBody>
      </p:sp>
      <p:pic>
        <p:nvPicPr>
          <p:cNvPr id="5124" name="Picture 4" descr="Bilderesultat for nodejs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757" y="5066744"/>
            <a:ext cx="1471930" cy="693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Bilderesultat for java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6752" y="4671649"/>
            <a:ext cx="1809548" cy="1206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Bilderesultat for c#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616" y="4451986"/>
            <a:ext cx="1796412" cy="1796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Bilderesultat for python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2677" y="4948509"/>
            <a:ext cx="929504" cy="929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Bilderesultat for go programming  icon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1786" y="4604386"/>
            <a:ext cx="1491614" cy="1491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 descr="Google Cloud and Firebase logos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219"/>
          <a:stretch/>
        </p:blipFill>
        <p:spPr bwMode="auto">
          <a:xfrm>
            <a:off x="6793199" y="3299377"/>
            <a:ext cx="654224" cy="836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/>
          <p:cNvSpPr txBox="1"/>
          <p:nvPr/>
        </p:nvSpPr>
        <p:spPr>
          <a:xfrm>
            <a:off x="6442615" y="4135465"/>
            <a:ext cx="1295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err="1"/>
              <a:t>Admin</a:t>
            </a:r>
            <a:r>
              <a:rPr lang="nb-NO" dirty="0"/>
              <a:t> SDK</a:t>
            </a:r>
          </a:p>
        </p:txBody>
      </p:sp>
      <p:cxnSp>
        <p:nvCxnSpPr>
          <p:cNvPr id="22" name="Straight Connector 21"/>
          <p:cNvCxnSpPr/>
          <p:nvPr/>
        </p:nvCxnSpPr>
        <p:spPr>
          <a:xfrm flipV="1">
            <a:off x="0" y="3108960"/>
            <a:ext cx="12192000" cy="4572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21920" y="3328274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err="1"/>
              <a:t>Backend</a:t>
            </a:r>
            <a:endParaRPr lang="nb-NO" dirty="0"/>
          </a:p>
        </p:txBody>
      </p:sp>
      <p:cxnSp>
        <p:nvCxnSpPr>
          <p:cNvPr id="25" name="Straight Arrow Connector 24"/>
          <p:cNvCxnSpPr/>
          <p:nvPr/>
        </p:nvCxnSpPr>
        <p:spPr>
          <a:xfrm flipV="1">
            <a:off x="7574280" y="2070243"/>
            <a:ext cx="2389768" cy="13892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>
            <a:off x="7574280" y="2266597"/>
            <a:ext cx="2590800" cy="15738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6" descr="Bilderesultat for web icon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5368" y="6158986"/>
            <a:ext cx="277056" cy="277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8" descr="Bilderesultat for twitter icon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7117" y="6428815"/>
            <a:ext cx="893558" cy="421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/>
          <p:cNvSpPr txBox="1"/>
          <p:nvPr/>
        </p:nvSpPr>
        <p:spPr>
          <a:xfrm>
            <a:off x="10172424" y="6066710"/>
            <a:ext cx="1934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https://gaute.dev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10172423" y="6428815"/>
            <a:ext cx="1934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err="1"/>
              <a:t>GauteMeekOlsen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5563448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Firebase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0812780" y="0"/>
            <a:ext cx="1379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Forsøk nr. 4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445" y="323850"/>
            <a:ext cx="10439400" cy="653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0053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0" indent="0">
              <a:buNone/>
            </a:pPr>
            <a:endParaRPr lang="nb-NO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Hosting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25390"/>
            <a:ext cx="12192000" cy="3709939"/>
          </a:xfrm>
          <a:prstGeom prst="rect">
            <a:avLst/>
          </a:prstGeom>
        </p:spPr>
      </p:pic>
      <p:pic>
        <p:nvPicPr>
          <p:cNvPr id="6" name="Picture 6" descr="Bilderesultat for web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5368" y="6158986"/>
            <a:ext cx="277056" cy="277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Bilderesultat for twitter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7117" y="6428815"/>
            <a:ext cx="893558" cy="421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0172424" y="6066710"/>
            <a:ext cx="1934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>
                <a:solidFill>
                  <a:srgbClr val="E6E6E6"/>
                </a:solidFill>
              </a:rPr>
              <a:t>https://gaute.dev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172423" y="6428815"/>
            <a:ext cx="1934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err="1">
                <a:solidFill>
                  <a:srgbClr val="E6E6E6"/>
                </a:solidFill>
              </a:rPr>
              <a:t>GauteMeekOlsen</a:t>
            </a:r>
            <a:endParaRPr lang="nb-NO" dirty="0">
              <a:solidFill>
                <a:srgbClr val="E6E6E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78619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354393" y="2595419"/>
            <a:ext cx="7176441" cy="1210837"/>
          </a:xfrm>
        </p:spPr>
        <p:txBody>
          <a:bodyPr/>
          <a:lstStyle/>
          <a:p>
            <a:r>
              <a:rPr lang="nb-NO" dirty="0"/>
              <a:t>La oss se på </a:t>
            </a:r>
            <a:r>
              <a:rPr lang="nb-NO" dirty="0" err="1"/>
              <a:t>consolen</a:t>
            </a:r>
            <a:endParaRPr lang="nb-NO" dirty="0"/>
          </a:p>
        </p:txBody>
      </p:sp>
      <p:pic>
        <p:nvPicPr>
          <p:cNvPr id="4" name="Picture 6" descr="Bilderesultat for web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5368" y="6158986"/>
            <a:ext cx="277056" cy="277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Bilderesultat for twitter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7117" y="6428815"/>
            <a:ext cx="893558" cy="421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0172424" y="6055824"/>
            <a:ext cx="1934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https://gaute.dev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172423" y="6417929"/>
            <a:ext cx="1934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err="1"/>
              <a:t>GauteMeekOlsen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3051911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nb-NO" dirty="0" err="1"/>
              <a:t>NoSQL</a:t>
            </a:r>
            <a:endParaRPr lang="nb-NO" dirty="0"/>
          </a:p>
          <a:p>
            <a:r>
              <a:rPr lang="nb-NO" dirty="0" err="1"/>
              <a:t>Serverless</a:t>
            </a:r>
            <a:endParaRPr lang="nb-NO" dirty="0"/>
          </a:p>
          <a:p>
            <a:r>
              <a:rPr lang="nb-NO" dirty="0"/>
              <a:t>Offline support</a:t>
            </a:r>
          </a:p>
          <a:p>
            <a:r>
              <a:rPr lang="nb-NO" dirty="0"/>
              <a:t>Realtime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Firestore</a:t>
            </a:r>
            <a:endParaRPr lang="nb-NO" dirty="0"/>
          </a:p>
        </p:txBody>
      </p:sp>
      <p:pic>
        <p:nvPicPr>
          <p:cNvPr id="1026" name="Picture 2" descr="Illustration of data tree queryi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7780" y="2802573"/>
            <a:ext cx="6395506" cy="3597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llustration of firebase firestore logo and audience member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V="1">
            <a:off x="3536719" y="187667"/>
            <a:ext cx="5142230" cy="289250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54620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57" r="8692" b="1696"/>
          <a:stretch/>
        </p:blipFill>
        <p:spPr>
          <a:xfrm>
            <a:off x="3879273" y="1446956"/>
            <a:ext cx="3768438" cy="2811008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Firestore</a:t>
            </a:r>
            <a:r>
              <a:rPr lang="nb-NO" dirty="0"/>
              <a:t> (</a:t>
            </a:r>
            <a:r>
              <a:rPr lang="nb-NO" dirty="0" err="1"/>
              <a:t>add</a:t>
            </a:r>
            <a:r>
              <a:rPr lang="nb-NO" dirty="0"/>
              <a:t>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714" b="992"/>
          <a:stretch/>
        </p:blipFill>
        <p:spPr>
          <a:xfrm>
            <a:off x="-348554" y="1446956"/>
            <a:ext cx="4227827" cy="280265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733387" y="1454687"/>
            <a:ext cx="1262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JavaScript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/>
          <a:srcRect l="66003" b="-387"/>
          <a:stretch/>
        </p:blipFill>
        <p:spPr>
          <a:xfrm>
            <a:off x="1136787" y="1476801"/>
            <a:ext cx="378872" cy="32510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154413" y="1454687"/>
            <a:ext cx="941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Kotlin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l="33502" r="37693" b="6007"/>
          <a:stretch/>
        </p:blipFill>
        <p:spPr>
          <a:xfrm>
            <a:off x="5680396" y="1487155"/>
            <a:ext cx="321014" cy="30439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22" b="9936"/>
          <a:stretch/>
        </p:blipFill>
        <p:spPr>
          <a:xfrm>
            <a:off x="7647711" y="1446956"/>
            <a:ext cx="4944228" cy="280265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/>
          <a:srcRect t="1" r="65857" b="7430"/>
          <a:stretch/>
        </p:blipFill>
        <p:spPr>
          <a:xfrm>
            <a:off x="9225128" y="1651138"/>
            <a:ext cx="380494" cy="299787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9837867" y="1606884"/>
            <a:ext cx="941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Swift</a:t>
            </a:r>
          </a:p>
        </p:txBody>
      </p:sp>
      <p:pic>
        <p:nvPicPr>
          <p:cNvPr id="15" name="Picture 6" descr="Bilderesultat for web ic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5368" y="6158986"/>
            <a:ext cx="277056" cy="277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 descr="Bilderesultat for twitter icon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7117" y="6428815"/>
            <a:ext cx="893558" cy="421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10172424" y="6066710"/>
            <a:ext cx="1934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>
                <a:solidFill>
                  <a:srgbClr val="E6E6E6"/>
                </a:solidFill>
              </a:rPr>
              <a:t>https://gaute.dev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0172423" y="6428815"/>
            <a:ext cx="1934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err="1">
                <a:solidFill>
                  <a:srgbClr val="E6E6E6"/>
                </a:solidFill>
              </a:rPr>
              <a:t>GauteMeekOlsen</a:t>
            </a:r>
            <a:endParaRPr lang="nb-NO" dirty="0">
              <a:solidFill>
                <a:srgbClr val="E6E6E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2400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36" r="9020" b="11803"/>
          <a:stretch/>
        </p:blipFill>
        <p:spPr>
          <a:xfrm>
            <a:off x="7605552" y="2189288"/>
            <a:ext cx="4682836" cy="238857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12" r="8316"/>
          <a:stretch/>
        </p:blipFill>
        <p:spPr>
          <a:xfrm>
            <a:off x="0" y="2189288"/>
            <a:ext cx="3897745" cy="239187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04" r="9298" b="9091"/>
          <a:stretch/>
        </p:blipFill>
        <p:spPr>
          <a:xfrm>
            <a:off x="3753988" y="2189288"/>
            <a:ext cx="3851564" cy="2388574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Firestore</a:t>
            </a:r>
            <a:r>
              <a:rPr lang="nb-NO" dirty="0"/>
              <a:t> (</a:t>
            </a:r>
            <a:r>
              <a:rPr lang="nb-NO" dirty="0" err="1"/>
              <a:t>read</a:t>
            </a:r>
            <a:r>
              <a:rPr lang="nb-NO" dirty="0"/>
              <a:t>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782025" y="2237763"/>
            <a:ext cx="1262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JavaScript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/>
          <a:srcRect t="1" r="65857" b="7430"/>
          <a:stretch/>
        </p:blipFill>
        <p:spPr>
          <a:xfrm>
            <a:off x="9197419" y="2360182"/>
            <a:ext cx="380494" cy="29978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/>
          <a:srcRect l="66003" b="-387"/>
          <a:stretch/>
        </p:blipFill>
        <p:spPr>
          <a:xfrm>
            <a:off x="1185425" y="2259877"/>
            <a:ext cx="378872" cy="32510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9810158" y="2315928"/>
            <a:ext cx="941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Swift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/>
          <a:srcRect l="33502" r="37693" b="6007"/>
          <a:stretch/>
        </p:blipFill>
        <p:spPr>
          <a:xfrm>
            <a:off x="4608975" y="2302700"/>
            <a:ext cx="321014" cy="30439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993288" y="2302700"/>
            <a:ext cx="1262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Kotlin</a:t>
            </a:r>
          </a:p>
        </p:txBody>
      </p:sp>
      <p:pic>
        <p:nvPicPr>
          <p:cNvPr id="12" name="Picture 6" descr="Bilderesultat for web ic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5368" y="6158986"/>
            <a:ext cx="277056" cy="277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8" descr="Bilderesultat for twitter icon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7117" y="6428815"/>
            <a:ext cx="893558" cy="421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0172424" y="6066710"/>
            <a:ext cx="1934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>
                <a:solidFill>
                  <a:srgbClr val="E6E6E6"/>
                </a:solidFill>
              </a:rPr>
              <a:t>https://gaute.dev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172423" y="6428815"/>
            <a:ext cx="1934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err="1">
                <a:solidFill>
                  <a:srgbClr val="E6E6E6"/>
                </a:solidFill>
              </a:rPr>
              <a:t>GauteMeekOlsen</a:t>
            </a:r>
            <a:endParaRPr lang="nb-NO" dirty="0">
              <a:solidFill>
                <a:srgbClr val="E6E6E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47006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75" b="10722"/>
          <a:stretch/>
        </p:blipFill>
        <p:spPr>
          <a:xfrm>
            <a:off x="7812570" y="2235109"/>
            <a:ext cx="4709036" cy="400742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05" r="7891" b="6089"/>
          <a:stretch/>
        </p:blipFill>
        <p:spPr>
          <a:xfrm>
            <a:off x="3545288" y="2235109"/>
            <a:ext cx="4267282" cy="400742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21" r="9174"/>
          <a:stretch/>
        </p:blipFill>
        <p:spPr>
          <a:xfrm>
            <a:off x="0" y="2237763"/>
            <a:ext cx="3554944" cy="4016132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Firestore</a:t>
            </a:r>
            <a:r>
              <a:rPr lang="nb-NO" dirty="0"/>
              <a:t> (real time)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782025" y="2237763"/>
            <a:ext cx="1262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JavaScript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/>
          <a:srcRect t="1" r="65857" b="7430"/>
          <a:stretch/>
        </p:blipFill>
        <p:spPr>
          <a:xfrm>
            <a:off x="9343127" y="2357559"/>
            <a:ext cx="380494" cy="29978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/>
          <a:srcRect l="66003" b="-387"/>
          <a:stretch/>
        </p:blipFill>
        <p:spPr>
          <a:xfrm>
            <a:off x="1185425" y="2259877"/>
            <a:ext cx="378872" cy="32510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9865550" y="2322786"/>
            <a:ext cx="941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Swift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/>
          <a:srcRect l="33502" r="37693" b="6007"/>
          <a:stretch/>
        </p:blipFill>
        <p:spPr>
          <a:xfrm>
            <a:off x="4927253" y="2269720"/>
            <a:ext cx="321014" cy="30439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465995" y="2237763"/>
            <a:ext cx="1262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Kotlin</a:t>
            </a:r>
          </a:p>
        </p:txBody>
      </p:sp>
    </p:spTree>
    <p:extLst>
      <p:ext uri="{BB962C8B-B14F-4D97-AF65-F5344CB8AC3E}">
        <p14:creationId xmlns:p14="http://schemas.microsoft.com/office/powerpoint/2010/main" val="32655051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nb-NO" dirty="0"/>
              <a:t>Filer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Cloud</a:t>
            </a:r>
            <a:r>
              <a:rPr lang="nb-NO" dirty="0"/>
              <a:t> Storage</a:t>
            </a:r>
          </a:p>
        </p:txBody>
      </p:sp>
      <p:pic>
        <p:nvPicPr>
          <p:cNvPr id="3074" name="Picture 2" descr="Cloud databas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9618" y="2126767"/>
            <a:ext cx="6825262" cy="3839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Bilderesultat for web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5368" y="6158986"/>
            <a:ext cx="277056" cy="277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Bilderesultat for twitter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7117" y="6428815"/>
            <a:ext cx="893558" cy="421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0172424" y="6066710"/>
            <a:ext cx="1934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>
                <a:solidFill>
                  <a:srgbClr val="E6E6E6"/>
                </a:solidFill>
              </a:rPr>
              <a:t>https://gaute.dev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172423" y="6428815"/>
            <a:ext cx="1934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err="1">
                <a:solidFill>
                  <a:srgbClr val="E6E6E6"/>
                </a:solidFill>
              </a:rPr>
              <a:t>GauteMeekOlsen</a:t>
            </a:r>
            <a:endParaRPr lang="nb-NO" dirty="0">
              <a:solidFill>
                <a:srgbClr val="E6E6E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16355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76" r="9377" b="12936"/>
          <a:stretch/>
        </p:blipFill>
        <p:spPr>
          <a:xfrm>
            <a:off x="3765262" y="2097824"/>
            <a:ext cx="4214354" cy="335926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75" r="9832"/>
          <a:stretch/>
        </p:blipFill>
        <p:spPr>
          <a:xfrm>
            <a:off x="6238" y="2097824"/>
            <a:ext cx="3759024" cy="3346106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Cloud</a:t>
            </a:r>
            <a:r>
              <a:rPr lang="nb-NO" dirty="0"/>
              <a:t> Storage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782025" y="2237763"/>
            <a:ext cx="1262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JavaScript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/>
          <a:srcRect l="66003" b="-387"/>
          <a:stretch/>
        </p:blipFill>
        <p:spPr>
          <a:xfrm>
            <a:off x="1185425" y="2259877"/>
            <a:ext cx="378872" cy="32510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011306" y="2183182"/>
            <a:ext cx="941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Kotlin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l="33502" r="37693" b="6007"/>
          <a:stretch/>
        </p:blipFill>
        <p:spPr>
          <a:xfrm>
            <a:off x="5376471" y="2215651"/>
            <a:ext cx="321014" cy="30439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16" r="9800" b="10652"/>
          <a:stretch/>
        </p:blipFill>
        <p:spPr>
          <a:xfrm>
            <a:off x="7979616" y="2097824"/>
            <a:ext cx="4301680" cy="335340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/>
          <a:srcRect t="1" r="65857" b="7430"/>
          <a:stretch/>
        </p:blipFill>
        <p:spPr>
          <a:xfrm>
            <a:off x="9389416" y="2217955"/>
            <a:ext cx="380494" cy="299787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9911839" y="2183182"/>
            <a:ext cx="941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Swift</a:t>
            </a:r>
          </a:p>
        </p:txBody>
      </p:sp>
      <p:pic>
        <p:nvPicPr>
          <p:cNvPr id="14" name="Picture 6" descr="Bilderesultat for web ic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5368" y="6158986"/>
            <a:ext cx="277056" cy="277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8" descr="Bilderesultat for twitter icon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7117" y="6428815"/>
            <a:ext cx="893558" cy="421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10172424" y="6066710"/>
            <a:ext cx="1934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>
                <a:solidFill>
                  <a:srgbClr val="E6E6E6"/>
                </a:solidFill>
              </a:rPr>
              <a:t>https://gaute.dev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0172423" y="6428815"/>
            <a:ext cx="1934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err="1">
                <a:solidFill>
                  <a:srgbClr val="E6E6E6"/>
                </a:solidFill>
              </a:rPr>
              <a:t>GauteMeekOlsen</a:t>
            </a:r>
            <a:endParaRPr lang="nb-NO" dirty="0">
              <a:solidFill>
                <a:srgbClr val="E6E6E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82010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8839997-5851-2F49-8E19-D119FF523B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nb-NO" sz="2800" b="1" dirty="0"/>
              <a:t>Hva er Firebase og hvordan er forholdet mellom Firebase og Google </a:t>
            </a:r>
            <a:r>
              <a:rPr lang="nb-NO" sz="2800" b="1" dirty="0" err="1"/>
              <a:t>Cloud</a:t>
            </a:r>
            <a:r>
              <a:rPr lang="nb-NO" sz="2800" b="1" dirty="0"/>
              <a:t>?</a:t>
            </a:r>
            <a:endParaRPr lang="nb-NO" sz="28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79290C-9C91-454B-B882-B846F6A214D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lnSpcReduction="10000"/>
          </a:bodyPr>
          <a:lstStyle/>
          <a:p>
            <a:r>
              <a:rPr lang="nb-NO" dirty="0"/>
              <a:t>Gaute Meek Olsen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736160-831A-354F-862A-E33D9C5AF7A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nb-NO" dirty="0"/>
              <a:t>02.11.2019</a:t>
            </a:r>
          </a:p>
        </p:txBody>
      </p:sp>
      <p:pic>
        <p:nvPicPr>
          <p:cNvPr id="2054" name="Picture 6" descr="Bilderesultat for web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5368" y="6158986"/>
            <a:ext cx="277056" cy="277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Bilderesultat for twitter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7117" y="6428815"/>
            <a:ext cx="893558" cy="421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0172424" y="6066710"/>
            <a:ext cx="1934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>
                <a:solidFill>
                  <a:srgbClr val="E6E6E6"/>
                </a:solidFill>
              </a:rPr>
              <a:t>https://gaute.dev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172423" y="6428815"/>
            <a:ext cx="1934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err="1">
                <a:solidFill>
                  <a:srgbClr val="E6E6E6"/>
                </a:solidFill>
              </a:rPr>
              <a:t>GauteMeekOlsen</a:t>
            </a:r>
            <a:endParaRPr lang="nb-NO" dirty="0">
              <a:solidFill>
                <a:srgbClr val="E6E6E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10083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Rules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4346"/>
            <a:ext cx="12192000" cy="5809307"/>
          </a:xfrm>
          <a:prstGeom prst="rect">
            <a:avLst/>
          </a:prstGeom>
        </p:spPr>
      </p:pic>
      <p:pic>
        <p:nvPicPr>
          <p:cNvPr id="4" name="Picture 6" descr="Bilderesultat for web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5368" y="6158986"/>
            <a:ext cx="277056" cy="277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Bilderesultat for twitter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7117" y="6428815"/>
            <a:ext cx="893558" cy="421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0172424" y="6066710"/>
            <a:ext cx="1934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>
                <a:solidFill>
                  <a:srgbClr val="E6E6E6"/>
                </a:solidFill>
              </a:rPr>
              <a:t>https://gaute.dev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172423" y="6428815"/>
            <a:ext cx="1934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err="1">
                <a:solidFill>
                  <a:srgbClr val="E6E6E6"/>
                </a:solidFill>
              </a:rPr>
              <a:t>GauteMeekOlsen</a:t>
            </a:r>
            <a:endParaRPr lang="nb-NO" dirty="0">
              <a:solidFill>
                <a:srgbClr val="E6E6E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86800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>
          <a:xfrm>
            <a:off x="932245" y="1432574"/>
            <a:ext cx="9697655" cy="5158725"/>
          </a:xfrm>
        </p:spPr>
        <p:txBody>
          <a:bodyPr>
            <a:normAutofit/>
          </a:bodyPr>
          <a:lstStyle/>
          <a:p>
            <a:r>
              <a:rPr lang="nb-NO" dirty="0"/>
              <a:t>La Google ta seg av bruker- og passordhåndtering</a:t>
            </a:r>
          </a:p>
          <a:p>
            <a:r>
              <a:rPr lang="nb-NO" dirty="0"/>
              <a:t>Flere </a:t>
            </a:r>
            <a:r>
              <a:rPr lang="nb-NO" dirty="0" err="1"/>
              <a:t>providers</a:t>
            </a:r>
            <a:r>
              <a:rPr lang="nb-NO" dirty="0"/>
              <a:t>:</a:t>
            </a:r>
          </a:p>
          <a:p>
            <a:pPr lvl="1"/>
            <a:r>
              <a:rPr lang="nb-NO" dirty="0"/>
              <a:t>Email</a:t>
            </a:r>
          </a:p>
          <a:p>
            <a:pPr lvl="1"/>
            <a:r>
              <a:rPr lang="nb-NO" dirty="0"/>
              <a:t>SMS</a:t>
            </a:r>
          </a:p>
          <a:p>
            <a:pPr lvl="1"/>
            <a:r>
              <a:rPr lang="nb-NO" dirty="0"/>
              <a:t>Google</a:t>
            </a:r>
          </a:p>
          <a:p>
            <a:pPr lvl="1"/>
            <a:r>
              <a:rPr lang="nb-NO" dirty="0" err="1"/>
              <a:t>Facebook</a:t>
            </a:r>
            <a:endParaRPr lang="nb-NO" dirty="0"/>
          </a:p>
          <a:p>
            <a:pPr lvl="1"/>
            <a:r>
              <a:rPr lang="nb-NO" dirty="0" err="1"/>
              <a:t>Twitter</a:t>
            </a:r>
            <a:endParaRPr lang="nb-NO" dirty="0"/>
          </a:p>
          <a:p>
            <a:pPr lvl="1"/>
            <a:r>
              <a:rPr lang="nb-NO" dirty="0"/>
              <a:t>Anonym</a:t>
            </a:r>
          </a:p>
          <a:p>
            <a:pPr marL="457200" lvl="1" indent="0">
              <a:buNone/>
            </a:pPr>
            <a:endParaRPr lang="nb-NO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Authentication</a:t>
            </a:r>
            <a:endParaRPr lang="nb-NO" dirty="0"/>
          </a:p>
        </p:txBody>
      </p:sp>
      <p:sp>
        <p:nvSpPr>
          <p:cNvPr id="8" name="Text Placeholder 1"/>
          <p:cNvSpPr txBox="1">
            <a:spLocks/>
          </p:cNvSpPr>
          <p:nvPr/>
        </p:nvSpPr>
        <p:spPr>
          <a:xfrm>
            <a:off x="3515425" y="2720355"/>
            <a:ext cx="8166035" cy="4229086"/>
          </a:xfrm>
          <a:custGeom>
            <a:avLst/>
            <a:gdLst>
              <a:gd name="connsiteX0" fmla="*/ 0 w 5481348"/>
              <a:gd name="connsiteY0" fmla="*/ 0 h 4342053"/>
              <a:gd name="connsiteX1" fmla="*/ 5481348 w 5481348"/>
              <a:gd name="connsiteY1" fmla="*/ 0 h 4342053"/>
              <a:gd name="connsiteX2" fmla="*/ 5481348 w 5481348"/>
              <a:gd name="connsiteY2" fmla="*/ 4342053 h 4342053"/>
              <a:gd name="connsiteX3" fmla="*/ 0 w 5481348"/>
              <a:gd name="connsiteY3" fmla="*/ 4342053 h 4342053"/>
              <a:gd name="connsiteX4" fmla="*/ 0 w 5481348"/>
              <a:gd name="connsiteY4" fmla="*/ 0 h 4342053"/>
              <a:gd name="connsiteX0" fmla="*/ 0 w 5481348"/>
              <a:gd name="connsiteY0" fmla="*/ 0 h 4342053"/>
              <a:gd name="connsiteX1" fmla="*/ 5481348 w 5481348"/>
              <a:gd name="connsiteY1" fmla="*/ 0 h 4342053"/>
              <a:gd name="connsiteX2" fmla="*/ 4467557 w 5481348"/>
              <a:gd name="connsiteY2" fmla="*/ 4342053 h 4342053"/>
              <a:gd name="connsiteX3" fmla="*/ 0 w 5481348"/>
              <a:gd name="connsiteY3" fmla="*/ 4342053 h 4342053"/>
              <a:gd name="connsiteX4" fmla="*/ 0 w 5481348"/>
              <a:gd name="connsiteY4" fmla="*/ 0 h 4342053"/>
              <a:gd name="connsiteX0" fmla="*/ 0 w 5381957"/>
              <a:gd name="connsiteY0" fmla="*/ 0 h 4342053"/>
              <a:gd name="connsiteX1" fmla="*/ 5381957 w 5381957"/>
              <a:gd name="connsiteY1" fmla="*/ 9939 h 4342053"/>
              <a:gd name="connsiteX2" fmla="*/ 4467557 w 5381957"/>
              <a:gd name="connsiteY2" fmla="*/ 4342053 h 4342053"/>
              <a:gd name="connsiteX3" fmla="*/ 0 w 5381957"/>
              <a:gd name="connsiteY3" fmla="*/ 4342053 h 4342053"/>
              <a:gd name="connsiteX4" fmla="*/ 0 w 5381957"/>
              <a:gd name="connsiteY4" fmla="*/ 0 h 4342053"/>
              <a:gd name="connsiteX0" fmla="*/ 0 w 5381957"/>
              <a:gd name="connsiteY0" fmla="*/ 0 h 4342053"/>
              <a:gd name="connsiteX1" fmla="*/ 5381957 w 5381957"/>
              <a:gd name="connsiteY1" fmla="*/ 9939 h 4342053"/>
              <a:gd name="connsiteX2" fmla="*/ 4388044 w 5381957"/>
              <a:gd name="connsiteY2" fmla="*/ 4342053 h 4342053"/>
              <a:gd name="connsiteX3" fmla="*/ 0 w 5381957"/>
              <a:gd name="connsiteY3" fmla="*/ 4342053 h 4342053"/>
              <a:gd name="connsiteX4" fmla="*/ 0 w 5381957"/>
              <a:gd name="connsiteY4" fmla="*/ 0 h 4342053"/>
              <a:gd name="connsiteX0" fmla="*/ 0 w 5352140"/>
              <a:gd name="connsiteY0" fmla="*/ 0 h 4342053"/>
              <a:gd name="connsiteX1" fmla="*/ 5352140 w 5352140"/>
              <a:gd name="connsiteY1" fmla="*/ 18999 h 4342053"/>
              <a:gd name="connsiteX2" fmla="*/ 4388044 w 5352140"/>
              <a:gd name="connsiteY2" fmla="*/ 4342053 h 4342053"/>
              <a:gd name="connsiteX3" fmla="*/ 0 w 5352140"/>
              <a:gd name="connsiteY3" fmla="*/ 4342053 h 4342053"/>
              <a:gd name="connsiteX4" fmla="*/ 0 w 5352140"/>
              <a:gd name="connsiteY4" fmla="*/ 0 h 4342053"/>
              <a:gd name="connsiteX0" fmla="*/ 0 w 5352140"/>
              <a:gd name="connsiteY0" fmla="*/ 0 h 4342053"/>
              <a:gd name="connsiteX1" fmla="*/ 5352140 w 5352140"/>
              <a:gd name="connsiteY1" fmla="*/ 880 h 4342053"/>
              <a:gd name="connsiteX2" fmla="*/ 4388044 w 5352140"/>
              <a:gd name="connsiteY2" fmla="*/ 4342053 h 4342053"/>
              <a:gd name="connsiteX3" fmla="*/ 0 w 5352140"/>
              <a:gd name="connsiteY3" fmla="*/ 4342053 h 4342053"/>
              <a:gd name="connsiteX4" fmla="*/ 0 w 5352140"/>
              <a:gd name="connsiteY4" fmla="*/ 0 h 4342053"/>
              <a:gd name="connsiteX0" fmla="*/ 0 w 5352140"/>
              <a:gd name="connsiteY0" fmla="*/ 0 h 4342053"/>
              <a:gd name="connsiteX1" fmla="*/ 5352140 w 5352140"/>
              <a:gd name="connsiteY1" fmla="*/ 880 h 4342053"/>
              <a:gd name="connsiteX2" fmla="*/ 3984390 w 5352140"/>
              <a:gd name="connsiteY2" fmla="*/ 4342053 h 4342053"/>
              <a:gd name="connsiteX3" fmla="*/ 0 w 5352140"/>
              <a:gd name="connsiteY3" fmla="*/ 4342053 h 4342053"/>
              <a:gd name="connsiteX4" fmla="*/ 0 w 5352140"/>
              <a:gd name="connsiteY4" fmla="*/ 0 h 4342053"/>
              <a:gd name="connsiteX0" fmla="*/ 0 w 5006151"/>
              <a:gd name="connsiteY0" fmla="*/ 0 h 4342053"/>
              <a:gd name="connsiteX1" fmla="*/ 5006151 w 5006151"/>
              <a:gd name="connsiteY1" fmla="*/ 8389 h 4342053"/>
              <a:gd name="connsiteX2" fmla="*/ 3984390 w 5006151"/>
              <a:gd name="connsiteY2" fmla="*/ 4342053 h 4342053"/>
              <a:gd name="connsiteX3" fmla="*/ 0 w 5006151"/>
              <a:gd name="connsiteY3" fmla="*/ 4342053 h 4342053"/>
              <a:gd name="connsiteX4" fmla="*/ 0 w 5006151"/>
              <a:gd name="connsiteY4" fmla="*/ 0 h 4342053"/>
              <a:gd name="connsiteX0" fmla="*/ 0 w 4981437"/>
              <a:gd name="connsiteY0" fmla="*/ 0 h 4342053"/>
              <a:gd name="connsiteX1" fmla="*/ 4981437 w 4981437"/>
              <a:gd name="connsiteY1" fmla="*/ 15898 h 4342053"/>
              <a:gd name="connsiteX2" fmla="*/ 3984390 w 4981437"/>
              <a:gd name="connsiteY2" fmla="*/ 4342053 h 4342053"/>
              <a:gd name="connsiteX3" fmla="*/ 0 w 4981437"/>
              <a:gd name="connsiteY3" fmla="*/ 4342053 h 4342053"/>
              <a:gd name="connsiteX4" fmla="*/ 0 w 4981437"/>
              <a:gd name="connsiteY4" fmla="*/ 0 h 4342053"/>
              <a:gd name="connsiteX0" fmla="*/ 0 w 4981437"/>
              <a:gd name="connsiteY0" fmla="*/ 0 h 4342053"/>
              <a:gd name="connsiteX1" fmla="*/ 4981437 w 4981437"/>
              <a:gd name="connsiteY1" fmla="*/ 880 h 4342053"/>
              <a:gd name="connsiteX2" fmla="*/ 3984390 w 4981437"/>
              <a:gd name="connsiteY2" fmla="*/ 4342053 h 4342053"/>
              <a:gd name="connsiteX3" fmla="*/ 0 w 4981437"/>
              <a:gd name="connsiteY3" fmla="*/ 4342053 h 4342053"/>
              <a:gd name="connsiteX4" fmla="*/ 0 w 4981437"/>
              <a:gd name="connsiteY4" fmla="*/ 0 h 4342053"/>
              <a:gd name="connsiteX0" fmla="*/ 0 w 4981437"/>
              <a:gd name="connsiteY0" fmla="*/ 0 h 4342053"/>
              <a:gd name="connsiteX1" fmla="*/ 4981437 w 4981437"/>
              <a:gd name="connsiteY1" fmla="*/ 880 h 4342053"/>
              <a:gd name="connsiteX2" fmla="*/ 3984390 w 4981437"/>
              <a:gd name="connsiteY2" fmla="*/ 4342053 h 4342053"/>
              <a:gd name="connsiteX3" fmla="*/ 0 w 4981437"/>
              <a:gd name="connsiteY3" fmla="*/ 4154330 h 4342053"/>
              <a:gd name="connsiteX4" fmla="*/ 0 w 4981437"/>
              <a:gd name="connsiteY4" fmla="*/ 0 h 4342053"/>
              <a:gd name="connsiteX0" fmla="*/ 0 w 4981437"/>
              <a:gd name="connsiteY0" fmla="*/ 0 h 4176857"/>
              <a:gd name="connsiteX1" fmla="*/ 4981437 w 4981437"/>
              <a:gd name="connsiteY1" fmla="*/ 880 h 4176857"/>
              <a:gd name="connsiteX2" fmla="*/ 4009104 w 4981437"/>
              <a:gd name="connsiteY2" fmla="*/ 4176857 h 4176857"/>
              <a:gd name="connsiteX3" fmla="*/ 0 w 4981437"/>
              <a:gd name="connsiteY3" fmla="*/ 4154330 h 4176857"/>
              <a:gd name="connsiteX4" fmla="*/ 0 w 4981437"/>
              <a:gd name="connsiteY4" fmla="*/ 0 h 4176857"/>
              <a:gd name="connsiteX0" fmla="*/ 0 w 4981437"/>
              <a:gd name="connsiteY0" fmla="*/ 0 h 4161839"/>
              <a:gd name="connsiteX1" fmla="*/ 4981437 w 4981437"/>
              <a:gd name="connsiteY1" fmla="*/ 880 h 4161839"/>
              <a:gd name="connsiteX2" fmla="*/ 4009104 w 4981437"/>
              <a:gd name="connsiteY2" fmla="*/ 4161839 h 4161839"/>
              <a:gd name="connsiteX3" fmla="*/ 0 w 4981437"/>
              <a:gd name="connsiteY3" fmla="*/ 4154330 h 4161839"/>
              <a:gd name="connsiteX4" fmla="*/ 0 w 4981437"/>
              <a:gd name="connsiteY4" fmla="*/ 0 h 4161839"/>
              <a:gd name="connsiteX0" fmla="*/ 0 w 4981437"/>
              <a:gd name="connsiteY0" fmla="*/ 0 h 4154330"/>
              <a:gd name="connsiteX1" fmla="*/ 4981437 w 4981437"/>
              <a:gd name="connsiteY1" fmla="*/ 880 h 4154330"/>
              <a:gd name="connsiteX2" fmla="*/ 4017342 w 4981437"/>
              <a:gd name="connsiteY2" fmla="*/ 4154330 h 4154330"/>
              <a:gd name="connsiteX3" fmla="*/ 0 w 4981437"/>
              <a:gd name="connsiteY3" fmla="*/ 4154330 h 4154330"/>
              <a:gd name="connsiteX4" fmla="*/ 0 w 4981437"/>
              <a:gd name="connsiteY4" fmla="*/ 0 h 4154330"/>
              <a:gd name="connsiteX0" fmla="*/ 0 w 4981437"/>
              <a:gd name="connsiteY0" fmla="*/ 0 h 4162665"/>
              <a:gd name="connsiteX1" fmla="*/ 4981437 w 4981437"/>
              <a:gd name="connsiteY1" fmla="*/ 880 h 4162665"/>
              <a:gd name="connsiteX2" fmla="*/ 4108782 w 4981437"/>
              <a:gd name="connsiteY2" fmla="*/ 4162665 h 4162665"/>
              <a:gd name="connsiteX3" fmla="*/ 0 w 4981437"/>
              <a:gd name="connsiteY3" fmla="*/ 4154330 h 4162665"/>
              <a:gd name="connsiteX4" fmla="*/ 0 w 4981437"/>
              <a:gd name="connsiteY4" fmla="*/ 0 h 4162665"/>
              <a:gd name="connsiteX0" fmla="*/ 0 w 5531627"/>
              <a:gd name="connsiteY0" fmla="*/ 6184 h 4168849"/>
              <a:gd name="connsiteX1" fmla="*/ 5531627 w 5531627"/>
              <a:gd name="connsiteY1" fmla="*/ 0 h 4168849"/>
              <a:gd name="connsiteX2" fmla="*/ 4108782 w 5531627"/>
              <a:gd name="connsiteY2" fmla="*/ 4168849 h 4168849"/>
              <a:gd name="connsiteX3" fmla="*/ 0 w 5531627"/>
              <a:gd name="connsiteY3" fmla="*/ 4160514 h 4168849"/>
              <a:gd name="connsiteX4" fmla="*/ 0 w 5531627"/>
              <a:gd name="connsiteY4" fmla="*/ 6184 h 4168849"/>
              <a:gd name="connsiteX0" fmla="*/ 0 w 5531627"/>
              <a:gd name="connsiteY0" fmla="*/ 6184 h 4168849"/>
              <a:gd name="connsiteX1" fmla="*/ 5531627 w 5531627"/>
              <a:gd name="connsiteY1" fmla="*/ 0 h 4168849"/>
              <a:gd name="connsiteX2" fmla="*/ 4565982 w 5531627"/>
              <a:gd name="connsiteY2" fmla="*/ 4168849 h 4168849"/>
              <a:gd name="connsiteX3" fmla="*/ 0 w 5531627"/>
              <a:gd name="connsiteY3" fmla="*/ 4160514 h 4168849"/>
              <a:gd name="connsiteX4" fmla="*/ 0 w 5531627"/>
              <a:gd name="connsiteY4" fmla="*/ 6184 h 4168849"/>
              <a:gd name="connsiteX0" fmla="*/ 0 w 5549208"/>
              <a:gd name="connsiteY0" fmla="*/ 6184 h 4160514"/>
              <a:gd name="connsiteX1" fmla="*/ 5531627 w 5549208"/>
              <a:gd name="connsiteY1" fmla="*/ 0 h 4160514"/>
              <a:gd name="connsiteX2" fmla="*/ 5549208 w 5549208"/>
              <a:gd name="connsiteY2" fmla="*/ 4159887 h 4160514"/>
              <a:gd name="connsiteX3" fmla="*/ 0 w 5549208"/>
              <a:gd name="connsiteY3" fmla="*/ 4160514 h 4160514"/>
              <a:gd name="connsiteX4" fmla="*/ 0 w 5549208"/>
              <a:gd name="connsiteY4" fmla="*/ 6184 h 4160514"/>
              <a:gd name="connsiteX0" fmla="*/ 0 w 5532568"/>
              <a:gd name="connsiteY0" fmla="*/ 6184 h 4168849"/>
              <a:gd name="connsiteX1" fmla="*/ 5531627 w 5532568"/>
              <a:gd name="connsiteY1" fmla="*/ 0 h 4168849"/>
              <a:gd name="connsiteX2" fmla="*/ 5519711 w 5532568"/>
              <a:gd name="connsiteY2" fmla="*/ 4168849 h 4168849"/>
              <a:gd name="connsiteX3" fmla="*/ 0 w 5532568"/>
              <a:gd name="connsiteY3" fmla="*/ 4160514 h 4168849"/>
              <a:gd name="connsiteX4" fmla="*/ 0 w 5532568"/>
              <a:gd name="connsiteY4" fmla="*/ 6184 h 4168849"/>
              <a:gd name="connsiteX0" fmla="*/ 0 w 5559040"/>
              <a:gd name="connsiteY0" fmla="*/ 6184 h 4168849"/>
              <a:gd name="connsiteX1" fmla="*/ 5531627 w 5559040"/>
              <a:gd name="connsiteY1" fmla="*/ 0 h 4168849"/>
              <a:gd name="connsiteX2" fmla="*/ 5559040 w 5559040"/>
              <a:gd name="connsiteY2" fmla="*/ 4168849 h 4168849"/>
              <a:gd name="connsiteX3" fmla="*/ 0 w 5559040"/>
              <a:gd name="connsiteY3" fmla="*/ 4160514 h 4168849"/>
              <a:gd name="connsiteX4" fmla="*/ 0 w 5559040"/>
              <a:gd name="connsiteY4" fmla="*/ 6184 h 4168849"/>
              <a:gd name="connsiteX0" fmla="*/ 0 w 5559040"/>
              <a:gd name="connsiteY0" fmla="*/ 6184 h 4168849"/>
              <a:gd name="connsiteX1" fmla="*/ 5531627 w 5559040"/>
              <a:gd name="connsiteY1" fmla="*/ 0 h 4168849"/>
              <a:gd name="connsiteX2" fmla="*/ 5559040 w 5559040"/>
              <a:gd name="connsiteY2" fmla="*/ 4168849 h 4168849"/>
              <a:gd name="connsiteX3" fmla="*/ 0 w 5559040"/>
              <a:gd name="connsiteY3" fmla="*/ 4160514 h 4168849"/>
              <a:gd name="connsiteX4" fmla="*/ 0 w 5559040"/>
              <a:gd name="connsiteY4" fmla="*/ 6184 h 4168849"/>
              <a:gd name="connsiteX0" fmla="*/ 0 w 5559040"/>
              <a:gd name="connsiteY0" fmla="*/ 0 h 4162665"/>
              <a:gd name="connsiteX1" fmla="*/ 5541460 w 5559040"/>
              <a:gd name="connsiteY1" fmla="*/ 2778 h 4162665"/>
              <a:gd name="connsiteX2" fmla="*/ 5559040 w 5559040"/>
              <a:gd name="connsiteY2" fmla="*/ 4162665 h 4162665"/>
              <a:gd name="connsiteX3" fmla="*/ 0 w 5559040"/>
              <a:gd name="connsiteY3" fmla="*/ 4154330 h 4162665"/>
              <a:gd name="connsiteX4" fmla="*/ 0 w 5559040"/>
              <a:gd name="connsiteY4" fmla="*/ 0 h 4162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59040" h="4162665">
                <a:moveTo>
                  <a:pt x="0" y="0"/>
                </a:moveTo>
                <a:lnTo>
                  <a:pt x="5541460" y="2778"/>
                </a:lnTo>
                <a:lnTo>
                  <a:pt x="5559040" y="4162665"/>
                </a:lnTo>
                <a:lnTo>
                  <a:pt x="0" y="4154330"/>
                </a:lnTo>
                <a:lnTo>
                  <a:pt x="0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20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nb-NO" dirty="0" err="1"/>
              <a:t>GitHub</a:t>
            </a:r>
            <a:endParaRPr lang="nb-NO" dirty="0"/>
          </a:p>
          <a:p>
            <a:pPr lvl="1"/>
            <a:r>
              <a:rPr lang="nb-NO" dirty="0"/>
              <a:t>Yahoo</a:t>
            </a:r>
          </a:p>
          <a:p>
            <a:pPr lvl="1"/>
            <a:r>
              <a:rPr lang="nb-NO" dirty="0"/>
              <a:t>Microsoft </a:t>
            </a:r>
            <a:r>
              <a:rPr lang="en-US" dirty="0"/>
              <a:t>(Azure Active Directory and personal Microsoft accounts)</a:t>
            </a:r>
            <a:endParaRPr lang="nb-NO" dirty="0"/>
          </a:p>
          <a:p>
            <a:pPr lvl="1"/>
            <a:r>
              <a:rPr lang="nb-NO" dirty="0"/>
              <a:t>Play Games</a:t>
            </a:r>
          </a:p>
          <a:p>
            <a:pPr lvl="1"/>
            <a:r>
              <a:rPr lang="nb-NO" dirty="0"/>
              <a:t>Game Center</a:t>
            </a:r>
          </a:p>
        </p:txBody>
      </p:sp>
      <p:pic>
        <p:nvPicPr>
          <p:cNvPr id="5" name="Picture 6" descr="Bilderesultat for web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5368" y="6158986"/>
            <a:ext cx="277056" cy="277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Bilderesultat for twitter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7117" y="6428815"/>
            <a:ext cx="893558" cy="421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0172424" y="6066710"/>
            <a:ext cx="1934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>
                <a:solidFill>
                  <a:srgbClr val="E6E6E6"/>
                </a:solidFill>
              </a:rPr>
              <a:t>https://gaute.dev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172423" y="6428815"/>
            <a:ext cx="1934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err="1">
                <a:solidFill>
                  <a:srgbClr val="E6E6E6"/>
                </a:solidFill>
              </a:rPr>
              <a:t>GauteMeekOlsen</a:t>
            </a:r>
            <a:endParaRPr lang="nb-NO" dirty="0">
              <a:solidFill>
                <a:srgbClr val="E6E6E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48161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Authentication</a:t>
            </a:r>
            <a:r>
              <a:rPr lang="nb-NO" dirty="0"/>
              <a:t> (</a:t>
            </a:r>
            <a:r>
              <a:rPr lang="nb-NO" dirty="0" err="1"/>
              <a:t>drop</a:t>
            </a:r>
            <a:r>
              <a:rPr lang="nb-NO" dirty="0"/>
              <a:t>-in UI)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943" y="1210837"/>
            <a:ext cx="5267108" cy="554736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66003" b="-387"/>
          <a:stretch/>
        </p:blipFill>
        <p:spPr>
          <a:xfrm>
            <a:off x="1802134" y="1305986"/>
            <a:ext cx="378872" cy="32510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493125" y="1276897"/>
            <a:ext cx="2354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HTM + JavaScript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4230" y="1210837"/>
            <a:ext cx="5391150" cy="426121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417740" y="1276897"/>
            <a:ext cx="941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Kotlin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l="33502" r="37693" b="6007"/>
          <a:stretch/>
        </p:blipFill>
        <p:spPr>
          <a:xfrm>
            <a:off x="8851360" y="1316342"/>
            <a:ext cx="321014" cy="304395"/>
          </a:xfrm>
          <a:prstGeom prst="rect">
            <a:avLst/>
          </a:prstGeom>
        </p:spPr>
      </p:pic>
      <p:pic>
        <p:nvPicPr>
          <p:cNvPr id="10" name="Picture 6" descr="Bilderesultat for web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5368" y="6158986"/>
            <a:ext cx="277056" cy="277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Bilderesultat for twitter ic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7117" y="6428815"/>
            <a:ext cx="893558" cy="421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10172424" y="6066710"/>
            <a:ext cx="1934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>
                <a:solidFill>
                  <a:srgbClr val="E6E6E6"/>
                </a:solidFill>
              </a:rPr>
              <a:t>https://gaute.dev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172423" y="6428815"/>
            <a:ext cx="1934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err="1">
                <a:solidFill>
                  <a:srgbClr val="E6E6E6"/>
                </a:solidFill>
              </a:rPr>
              <a:t>GauteMeekOlsen</a:t>
            </a:r>
            <a:endParaRPr lang="nb-NO" dirty="0">
              <a:solidFill>
                <a:srgbClr val="E6E6E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10876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>
          <a:xfrm>
            <a:off x="932245" y="1432574"/>
            <a:ext cx="10227371" cy="5158725"/>
          </a:xfrm>
        </p:spPr>
        <p:txBody>
          <a:bodyPr>
            <a:normAutofit fontScale="92500" lnSpcReduction="20000"/>
          </a:bodyPr>
          <a:lstStyle/>
          <a:p>
            <a:r>
              <a:rPr lang="nb-NO" dirty="0"/>
              <a:t>Code in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cloud</a:t>
            </a:r>
            <a:r>
              <a:rPr lang="nb-NO" dirty="0"/>
              <a:t>, JavaScript eller </a:t>
            </a:r>
            <a:r>
              <a:rPr lang="nb-NO" dirty="0" err="1"/>
              <a:t>TypeScript</a:t>
            </a:r>
            <a:endParaRPr lang="nb-NO" dirty="0"/>
          </a:p>
          <a:p>
            <a:r>
              <a:rPr lang="nb-NO" dirty="0"/>
              <a:t>Triggers:</a:t>
            </a:r>
          </a:p>
          <a:p>
            <a:pPr lvl="1"/>
            <a:r>
              <a:rPr lang="nb-NO" dirty="0"/>
              <a:t>HTTP</a:t>
            </a:r>
          </a:p>
          <a:p>
            <a:pPr lvl="1"/>
            <a:r>
              <a:rPr lang="nb-NO" dirty="0" err="1"/>
              <a:t>Firestore</a:t>
            </a:r>
            <a:endParaRPr lang="nb-NO" dirty="0"/>
          </a:p>
          <a:p>
            <a:pPr lvl="1"/>
            <a:r>
              <a:rPr lang="nb-NO" dirty="0"/>
              <a:t>Storage</a:t>
            </a:r>
          </a:p>
          <a:p>
            <a:pPr lvl="1"/>
            <a:r>
              <a:rPr lang="nb-NO" dirty="0" err="1"/>
              <a:t>Authentication</a:t>
            </a:r>
            <a:endParaRPr lang="nb-NO" dirty="0"/>
          </a:p>
          <a:p>
            <a:pPr lvl="1"/>
            <a:r>
              <a:rPr lang="nb-NO" dirty="0"/>
              <a:t>Google Analytics</a:t>
            </a:r>
          </a:p>
          <a:p>
            <a:pPr lvl="1"/>
            <a:r>
              <a:rPr lang="nb-NO" dirty="0" err="1"/>
              <a:t>Cloud</a:t>
            </a:r>
            <a:r>
              <a:rPr lang="nb-NO" dirty="0"/>
              <a:t> Pub/Sub</a:t>
            </a:r>
          </a:p>
          <a:p>
            <a:pPr lvl="1"/>
            <a:r>
              <a:rPr lang="nb-NO" dirty="0"/>
              <a:t>Remote </a:t>
            </a:r>
            <a:r>
              <a:rPr lang="nb-NO" dirty="0" err="1"/>
              <a:t>Config</a:t>
            </a:r>
            <a:endParaRPr lang="nb-NO" dirty="0"/>
          </a:p>
          <a:p>
            <a:pPr lvl="1"/>
            <a:r>
              <a:rPr lang="nb-NO" dirty="0"/>
              <a:t>Test Lab</a:t>
            </a:r>
          </a:p>
          <a:p>
            <a:pPr lvl="1"/>
            <a:r>
              <a:rPr lang="nb-NO" dirty="0" err="1"/>
              <a:t>Crashlytics</a:t>
            </a:r>
            <a:endParaRPr lang="nb-NO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Cloud</a:t>
            </a:r>
            <a:r>
              <a:rPr lang="nb-NO" dirty="0"/>
              <a:t> </a:t>
            </a:r>
            <a:r>
              <a:rPr lang="nb-NO" dirty="0" err="1"/>
              <a:t>Functions</a:t>
            </a:r>
            <a:endParaRPr lang="nb-NO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3490" y="2025967"/>
            <a:ext cx="6515100" cy="17240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1875" y="3749992"/>
            <a:ext cx="8620125" cy="1962150"/>
          </a:xfrm>
          <a:prstGeom prst="rect">
            <a:avLst/>
          </a:prstGeom>
        </p:spPr>
      </p:pic>
      <p:pic>
        <p:nvPicPr>
          <p:cNvPr id="8" name="Picture 6" descr="Bilderesultat for web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5368" y="6158986"/>
            <a:ext cx="277056" cy="277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Bilderesultat for twitter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7117" y="6428815"/>
            <a:ext cx="893558" cy="421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10172424" y="6066710"/>
            <a:ext cx="1934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>
                <a:solidFill>
                  <a:srgbClr val="E6E6E6"/>
                </a:solidFill>
              </a:rPr>
              <a:t>https://gaute.dev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172423" y="6428815"/>
            <a:ext cx="1934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err="1">
                <a:solidFill>
                  <a:srgbClr val="E6E6E6"/>
                </a:solidFill>
              </a:rPr>
              <a:t>GauteMeekOlsen</a:t>
            </a:r>
            <a:endParaRPr lang="nb-NO" dirty="0">
              <a:solidFill>
                <a:srgbClr val="E6E6E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60049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Cloud</a:t>
            </a:r>
            <a:r>
              <a:rPr lang="nb-NO" dirty="0"/>
              <a:t> </a:t>
            </a:r>
            <a:r>
              <a:rPr lang="nb-NO" dirty="0" err="1"/>
              <a:t>Functions</a:t>
            </a:r>
            <a:endParaRPr lang="nb-NO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7058" y="1440180"/>
            <a:ext cx="9497884" cy="47244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464634" y="1620543"/>
            <a:ext cx="1262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JavaScript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2192" y="1565354"/>
            <a:ext cx="472442" cy="479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3121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Performance</a:t>
            </a:r>
            <a:r>
              <a:rPr lang="nb-NO" dirty="0"/>
              <a:t> </a:t>
            </a:r>
            <a:r>
              <a:rPr lang="nb-NO" dirty="0" err="1"/>
              <a:t>Monitoring</a:t>
            </a:r>
            <a:endParaRPr lang="nb-NO" dirty="0"/>
          </a:p>
        </p:txBody>
      </p:sp>
      <p:pic>
        <p:nvPicPr>
          <p:cNvPr id="1026" name="Picture 2" descr="Multiple phones connected to a dashboar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5423" y="1572942"/>
            <a:ext cx="7819974" cy="4398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Bilderesultat for web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5368" y="6158986"/>
            <a:ext cx="277056" cy="277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8" descr="Bilderesultat for twitter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7117" y="6428815"/>
            <a:ext cx="893558" cy="421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10172424" y="6066710"/>
            <a:ext cx="1934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>
                <a:solidFill>
                  <a:srgbClr val="E6E6E6"/>
                </a:solidFill>
              </a:rPr>
              <a:t>https://gaute.dev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0172423" y="6428815"/>
            <a:ext cx="1934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err="1">
                <a:solidFill>
                  <a:srgbClr val="E6E6E6"/>
                </a:solidFill>
              </a:rPr>
              <a:t>GauteMeekOlsen</a:t>
            </a:r>
            <a:endParaRPr lang="nb-NO" dirty="0">
              <a:solidFill>
                <a:srgbClr val="E6E6E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4668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Performance</a:t>
            </a:r>
            <a:r>
              <a:rPr lang="nb-NO" dirty="0"/>
              <a:t> </a:t>
            </a:r>
            <a:r>
              <a:rPr lang="nb-NO" dirty="0" err="1"/>
              <a:t>Monitoring</a:t>
            </a:r>
            <a:endParaRPr lang="nb-NO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51" r="8283"/>
          <a:stretch/>
        </p:blipFill>
        <p:spPr>
          <a:xfrm>
            <a:off x="0" y="2180013"/>
            <a:ext cx="4096460" cy="254831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l="66003" b="-387"/>
          <a:stretch/>
        </p:blipFill>
        <p:spPr>
          <a:xfrm>
            <a:off x="1117346" y="2252257"/>
            <a:ext cx="378872" cy="32510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623060" y="2252257"/>
            <a:ext cx="2354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JavaScript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10" r="8400" b="3177"/>
          <a:stretch/>
        </p:blipFill>
        <p:spPr>
          <a:xfrm>
            <a:off x="4096460" y="2180013"/>
            <a:ext cx="3929166" cy="323018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777323" y="2219789"/>
            <a:ext cx="941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Kotlin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l="33502" r="37693" b="6007"/>
          <a:stretch/>
        </p:blipFill>
        <p:spPr>
          <a:xfrm>
            <a:off x="5303306" y="2252257"/>
            <a:ext cx="321014" cy="30439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16" r="8829"/>
          <a:stretch/>
        </p:blipFill>
        <p:spPr>
          <a:xfrm>
            <a:off x="8025626" y="2180013"/>
            <a:ext cx="4135552" cy="323566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/>
          <a:srcRect t="1" r="65857" b="7430"/>
          <a:stretch/>
        </p:blipFill>
        <p:spPr>
          <a:xfrm>
            <a:off x="9389416" y="2254899"/>
            <a:ext cx="380494" cy="29978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9911839" y="2220126"/>
            <a:ext cx="941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Swift</a:t>
            </a:r>
          </a:p>
        </p:txBody>
      </p:sp>
      <p:pic>
        <p:nvPicPr>
          <p:cNvPr id="12" name="Picture 6" descr="Bilderesultat for web icon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5368" y="6158986"/>
            <a:ext cx="277056" cy="277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8" descr="Bilderesultat for twitter icon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7117" y="6428815"/>
            <a:ext cx="893558" cy="421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0172424" y="6066710"/>
            <a:ext cx="1934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>
                <a:solidFill>
                  <a:srgbClr val="E6E6E6"/>
                </a:solidFill>
              </a:rPr>
              <a:t>https://gaute.dev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172423" y="6428815"/>
            <a:ext cx="1934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err="1">
                <a:solidFill>
                  <a:srgbClr val="E6E6E6"/>
                </a:solidFill>
              </a:rPr>
              <a:t>GauteMeekOlsen</a:t>
            </a:r>
            <a:endParaRPr lang="nb-NO" dirty="0">
              <a:solidFill>
                <a:srgbClr val="E6E6E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1492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934466" y="0"/>
            <a:ext cx="9322054" cy="1210837"/>
          </a:xfrm>
        </p:spPr>
        <p:txBody>
          <a:bodyPr/>
          <a:lstStyle/>
          <a:p>
            <a:r>
              <a:rPr lang="nb-NO" dirty="0"/>
              <a:t>Google Analytics (</a:t>
            </a:r>
            <a:r>
              <a:rPr lang="nb-NO" dirty="0" err="1"/>
              <a:t>Audiences</a:t>
            </a:r>
            <a:r>
              <a:rPr lang="nb-NO" dirty="0"/>
              <a:t> + </a:t>
            </a:r>
            <a:r>
              <a:rPr lang="nb-NO" dirty="0" err="1"/>
              <a:t>Funnels</a:t>
            </a:r>
            <a:r>
              <a:rPr lang="nb-NO" dirty="0"/>
              <a:t>)</a:t>
            </a:r>
          </a:p>
        </p:txBody>
      </p:sp>
      <p:pic>
        <p:nvPicPr>
          <p:cNvPr id="2050" name="Picture 2" descr="Samples graphs and chart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9430" y="1353029"/>
            <a:ext cx="8127090" cy="4571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Bilderesultat for web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5368" y="6158986"/>
            <a:ext cx="277056" cy="277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8" descr="Bilderesultat for twitter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7117" y="6428815"/>
            <a:ext cx="893558" cy="421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10172424" y="6066710"/>
            <a:ext cx="1934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>
                <a:solidFill>
                  <a:srgbClr val="E6E6E6"/>
                </a:solidFill>
              </a:rPr>
              <a:t>https://gaute.dev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0172423" y="6428815"/>
            <a:ext cx="1934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err="1">
                <a:solidFill>
                  <a:srgbClr val="E6E6E6"/>
                </a:solidFill>
              </a:rPr>
              <a:t>GauteMeekOlsen</a:t>
            </a:r>
            <a:endParaRPr lang="nb-NO" dirty="0">
              <a:solidFill>
                <a:srgbClr val="E6E6E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0669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52" t="3685" r="9663" b="18919"/>
          <a:stretch/>
        </p:blipFill>
        <p:spPr>
          <a:xfrm>
            <a:off x="447675" y="1287293"/>
            <a:ext cx="5362575" cy="2521526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934466" y="0"/>
            <a:ext cx="9322054" cy="1210837"/>
          </a:xfrm>
        </p:spPr>
        <p:txBody>
          <a:bodyPr/>
          <a:lstStyle/>
          <a:p>
            <a:r>
              <a:rPr lang="nb-NO" dirty="0"/>
              <a:t>Google Analytics (</a:t>
            </a:r>
            <a:r>
              <a:rPr lang="nb-NO" dirty="0" err="1"/>
              <a:t>Audiences</a:t>
            </a:r>
            <a:r>
              <a:rPr lang="nb-NO" dirty="0"/>
              <a:t> + </a:t>
            </a:r>
            <a:r>
              <a:rPr lang="nb-NO" dirty="0" err="1"/>
              <a:t>Funnels</a:t>
            </a:r>
            <a:r>
              <a:rPr lang="nb-NO" dirty="0"/>
              <a:t>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l="66003" b="-387"/>
          <a:stretch/>
        </p:blipFill>
        <p:spPr>
          <a:xfrm>
            <a:off x="1660760" y="1411693"/>
            <a:ext cx="378872" cy="32510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166474" y="1411693"/>
            <a:ext cx="2354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JavaScript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306" y="3808819"/>
            <a:ext cx="5360185" cy="292449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513649" y="3883644"/>
            <a:ext cx="941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Kotlin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l="33502" r="37693" b="6007"/>
          <a:stretch/>
        </p:blipFill>
        <p:spPr>
          <a:xfrm>
            <a:off x="2039632" y="3916112"/>
            <a:ext cx="321014" cy="30439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67" r="13667"/>
          <a:stretch/>
        </p:blipFill>
        <p:spPr>
          <a:xfrm>
            <a:off x="7183132" y="1505527"/>
            <a:ext cx="4054388" cy="437491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/>
          <a:srcRect t="1" r="65857" b="7430"/>
          <a:stretch/>
        </p:blipFill>
        <p:spPr>
          <a:xfrm>
            <a:off x="8687452" y="1736799"/>
            <a:ext cx="380494" cy="29978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9209875" y="1702026"/>
            <a:ext cx="941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Swift</a:t>
            </a:r>
          </a:p>
        </p:txBody>
      </p:sp>
      <p:pic>
        <p:nvPicPr>
          <p:cNvPr id="12" name="Picture 6" descr="Bilderesultat for web icon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5368" y="6158986"/>
            <a:ext cx="277056" cy="277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8" descr="Bilderesultat for twitter icon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7117" y="6428815"/>
            <a:ext cx="893558" cy="421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0172424" y="6066710"/>
            <a:ext cx="1934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>
                <a:solidFill>
                  <a:srgbClr val="E6E6E6"/>
                </a:solidFill>
              </a:rPr>
              <a:t>https://gaute.dev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172423" y="6428815"/>
            <a:ext cx="1934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err="1">
                <a:solidFill>
                  <a:srgbClr val="E6E6E6"/>
                </a:solidFill>
              </a:rPr>
              <a:t>GauteMeekOlsen</a:t>
            </a:r>
            <a:endParaRPr lang="nb-NO" dirty="0">
              <a:solidFill>
                <a:srgbClr val="E6E6E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95350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934466" y="0"/>
            <a:ext cx="9322054" cy="1210837"/>
          </a:xfrm>
        </p:spPr>
        <p:txBody>
          <a:bodyPr/>
          <a:lstStyle/>
          <a:p>
            <a:r>
              <a:rPr lang="nb-NO" dirty="0"/>
              <a:t>Remote </a:t>
            </a:r>
            <a:r>
              <a:rPr lang="nb-NO" dirty="0" err="1"/>
              <a:t>Config</a:t>
            </a:r>
            <a:endParaRPr lang="nb-NO" dirty="0"/>
          </a:p>
        </p:txBody>
      </p:sp>
      <p:pic>
        <p:nvPicPr>
          <p:cNvPr id="3074" name="Picture 2" descr="Phone with different content for different audienc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1829" y="1517707"/>
            <a:ext cx="7735206" cy="4351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Bilderesultat for web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5368" y="6158986"/>
            <a:ext cx="277056" cy="277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Bilderesultat for twitter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7117" y="6428815"/>
            <a:ext cx="893558" cy="421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10172424" y="6066710"/>
            <a:ext cx="1934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>
                <a:solidFill>
                  <a:srgbClr val="E6E6E6"/>
                </a:solidFill>
              </a:rPr>
              <a:t>https://gaute.dev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172423" y="6428815"/>
            <a:ext cx="1934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err="1">
                <a:solidFill>
                  <a:srgbClr val="E6E6E6"/>
                </a:solidFill>
              </a:rPr>
              <a:t>GauteMeekOlsen</a:t>
            </a:r>
            <a:endParaRPr lang="nb-NO" dirty="0">
              <a:solidFill>
                <a:srgbClr val="E6E6E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80705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ssholder for tekst 4">
            <a:extLst>
              <a:ext uri="{FF2B5EF4-FFF2-40B4-BE49-F238E27FC236}">
                <a16:creationId xmlns:a16="http://schemas.microsoft.com/office/drawing/2014/main" id="{2E4E881F-19FF-0B45-9C0A-8C1DAC6D1D2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nb-NO" dirty="0"/>
              <a:t>Firebase er kult!</a:t>
            </a:r>
          </a:p>
          <a:p>
            <a:pPr lvl="1"/>
            <a:r>
              <a:rPr lang="nb-NO" dirty="0"/>
              <a:t>Hva er Firebase?</a:t>
            </a:r>
          </a:p>
          <a:p>
            <a:pPr lvl="1"/>
            <a:r>
              <a:rPr lang="nb-NO" dirty="0"/>
              <a:t>Eksempler av mest brukte produkter</a:t>
            </a:r>
          </a:p>
          <a:p>
            <a:pPr lvl="1"/>
            <a:r>
              <a:rPr lang="nb-NO" dirty="0"/>
              <a:t>Pris</a:t>
            </a:r>
          </a:p>
          <a:p>
            <a:r>
              <a:rPr lang="nb-NO" dirty="0"/>
              <a:t>Firebase sin plass i Google </a:t>
            </a:r>
            <a:r>
              <a:rPr lang="nb-NO" dirty="0" err="1"/>
              <a:t>Cloud</a:t>
            </a:r>
            <a:r>
              <a:rPr lang="nb-NO" dirty="0"/>
              <a:t> Platform</a:t>
            </a:r>
            <a:endParaRPr dirty="0"/>
          </a:p>
        </p:txBody>
      </p:sp>
      <p:sp>
        <p:nvSpPr>
          <p:cNvPr id="4" name="Tittel 3">
            <a:extLst>
              <a:ext uri="{FF2B5EF4-FFF2-40B4-BE49-F238E27FC236}">
                <a16:creationId xmlns:a16="http://schemas.microsoft.com/office/drawing/2014/main" id="{F7B7D764-3FAF-0F42-945E-4494C5F248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Agenda</a:t>
            </a:r>
            <a:endParaRPr dirty="0"/>
          </a:p>
        </p:txBody>
      </p:sp>
      <p:pic>
        <p:nvPicPr>
          <p:cNvPr id="6" name="Picture 6" descr="Bilderesultat for web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5368" y="6158986"/>
            <a:ext cx="277056" cy="277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Bilderesultat for twitter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7117" y="6428815"/>
            <a:ext cx="893558" cy="421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0172424" y="6066710"/>
            <a:ext cx="1934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>
                <a:solidFill>
                  <a:srgbClr val="E6E6E6"/>
                </a:solidFill>
              </a:rPr>
              <a:t>https://gaute.dev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172423" y="6428815"/>
            <a:ext cx="1934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err="1">
                <a:solidFill>
                  <a:srgbClr val="E6E6E6"/>
                </a:solidFill>
              </a:rPr>
              <a:t>GauteMeekOlsen</a:t>
            </a:r>
            <a:endParaRPr lang="nb-NO" dirty="0">
              <a:solidFill>
                <a:srgbClr val="E6E6E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8475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8126" y="1241732"/>
            <a:ext cx="6607374" cy="5616268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934466" y="0"/>
            <a:ext cx="9322054" cy="1210837"/>
          </a:xfrm>
        </p:spPr>
        <p:txBody>
          <a:bodyPr/>
          <a:lstStyle/>
          <a:p>
            <a:r>
              <a:rPr lang="nb-NO" dirty="0"/>
              <a:t>Remote </a:t>
            </a:r>
            <a:r>
              <a:rPr lang="nb-NO" dirty="0" err="1"/>
              <a:t>Config</a:t>
            </a:r>
            <a:endParaRPr lang="nb-NO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66003" b="-387"/>
          <a:stretch/>
        </p:blipFill>
        <p:spPr>
          <a:xfrm>
            <a:off x="1535030" y="1411748"/>
            <a:ext cx="378872" cy="32510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040744" y="1411748"/>
            <a:ext cx="2354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JavaScript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98" t="4237"/>
          <a:stretch/>
        </p:blipFill>
        <p:spPr>
          <a:xfrm>
            <a:off x="5698835" y="1246908"/>
            <a:ext cx="6668655" cy="614477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794573" y="1217280"/>
            <a:ext cx="941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Kotlin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33502" r="37693" b="6007"/>
          <a:stretch/>
        </p:blipFill>
        <p:spPr>
          <a:xfrm>
            <a:off x="8320556" y="1249748"/>
            <a:ext cx="321014" cy="304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6044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Firebase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0812780" y="0"/>
            <a:ext cx="1379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Forsøk nr. 4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3047" y="323850"/>
            <a:ext cx="10439400" cy="653415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882445" y="1638300"/>
            <a:ext cx="2714195" cy="83058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191161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C 0.00013 0.00185 0.0013 0.01945 0.0013 0.02107 C 0.0013 0.05648 0.00117 0.09213 0.00065 0.12755 C 0.00052 0.13218 -0.00039 0.13658 -0.00065 0.14098 C -0.00117 0.14977 -0.0013 0.1588 -0.00182 0.1676 L -0.00247 0.17662 C -0.00286 0.19607 -0.00325 0.21574 -0.00378 0.23542 C -0.00391 0.24283 -0.0043 0.25996 -0.00495 0.26875 C -0.00534 0.27315 -0.00573 0.27755 -0.00625 0.28218 C -0.00638 0.29098 -0.00677 0.29977 -0.00677 0.3088 C -0.00781 0.39375 -0.00534 0.36042 -0.00807 0.39422 C -0.00833 0.41343 -0.00833 0.43287 -0.00872 0.45209 C -0.00872 0.45579 -0.00924 0.45949 -0.00924 0.4632 C -0.00924 0.50209 -0.00898 0.54098 -0.00872 0.57986 C -0.00794 0.66482 -0.00807 0.5456 -0.00807 0.6132 L -0.00872 0.61435 " pathEditMode="relative" ptsTypes="AAAAAAAAAAAAAAA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872 0.61434 L -0.00872 0.61434 C -0.0069 0.61342 -0.00494 0.61272 -0.00312 0.6111 C 0.00599 0.60231 0.00287 0.60369 0.00873 0.59444 C 0.00925 0.59351 0.01003 0.59305 0.01055 0.59212 C 0.01172 0.59073 0.01264 0.58911 0.01368 0.58772 C 0.01537 0.58587 0.01706 0.58425 0.01876 0.58217 C 0.02071 0.57985 0.02227 0.57661 0.02435 0.57453 C 0.02644 0.57221 0.02904 0.57106 0.03126 0.56897 C 0.03347 0.56666 0.03529 0.56365 0.03751 0.5611 C 0.04636 0.55092 0.04115 0.55856 0.04935 0.54675 C 0.05209 0.54258 0.05469 0.53819 0.05743 0.53448 C 0.05912 0.53217 0.06094 0.53031 0.06251 0.52777 C 0.07422 0.5067 0.05183 0.52846 0.08126 0.49212 C 0.08399 0.48888 0.08672 0.48587 0.08933 0.48217 C 0.0918 0.47869 0.09402 0.47476 0.09623 0.47106 C 0.10105 0.46295 0.10586 0.45485 0.11055 0.44675 C 0.1129 0.44258 0.11537 0.43865 0.11745 0.43448 L 0.1306 0.40786 C 0.13282 0.40323 0.13516 0.39883 0.13751 0.39444 C 0.13972 0.39027 0.14219 0.38656 0.14441 0.38217 C 0.1487 0.37337 0.15391 0.3655 0.15743 0.35555 C 0.15899 0.35138 0.16029 0.34721 0.16185 0.34328 C 0.16342 0.33934 0.16537 0.3361 0.1668 0.33217 C 0.16836 0.32823 0.16915 0.32383 0.17058 0.3199 C 0.17227 0.3155 0.17448 0.31203 0.17618 0.30763 C 0.17969 0.2993 0.18269 0.2905 0.1862 0.28217 C 0.18672 0.28101 0.19245 0.26758 0.1931 0.2655 C 0.19415 0.26226 0.19519 0.25879 0.19623 0.25555 C 0.19727 0.25254 0.19844 0.24976 0.19935 0.24652 C 0.20456 0.23031 0.1974 0.25045 0.20378 0.23217 C 0.20456 0.22985 0.20547 0.22777 0.20626 0.22545 C 0.20691 0.22337 0.2073 0.22082 0.20808 0.21874 C 0.20938 0.21527 0.2112 0.21226 0.21251 0.20879 C 0.21368 0.20555 0.21446 0.20207 0.21563 0.19883 C 0.21784 0.19235 0.22019 0.18633 0.22253 0.17985 C 0.22331 0.17731 0.22383 0.1743 0.22501 0.17221 C 0.22683 0.16897 0.22865 0.16596 0.22995 0.16226 C 0.23086 0.15925 0.23152 0.15601 0.23243 0.15323 C 0.23425 0.14837 0.23659 0.14119 0.23868 0.13656 C 0.23972 0.13448 0.24102 0.13309 0.2418 0.13101 C 0.24389 0.12615 0.24558 0.12059 0.24753 0.1155 C 0.24753 0.11527 0.25287 0.10231 0.25313 0.10092 C 0.25443 0.0942 0.25456 0.09235 0.25691 0.08541 C 0.25873 0.07985 0.26055 0.0743 0.26251 0.06874 C 0.26329 0.06643 0.26407 0.06434 0.26498 0.06203 C 0.26563 0.06064 0.26628 0.05925 0.2668 0.05763 C 0.26758 0.05555 0.26797 0.053 0.26876 0.05092 C 0.27696 0.03008 0.26459 0.06689 0.2737 0.03981 C 0.27422 0.03842 0.27448 0.0368 0.27501 0.03541 C 0.27579 0.03309 0.27683 0.03124 0.27748 0.02869 C 0.27995 0.0199 0.27748 0.02453 0.27995 0.01666 C 0.28047 0.01504 0.28139 0.01365 0.28191 0.01203 C 0.28256 0.00971 0.28399 0.00207 0.28438 -5.18519E-6 C 0.28451 -0.00117 0.28464 -0.00232 0.28503 -0.00348 C 0.28542 -0.00487 0.28581 -0.00626 0.2862 -0.00788 C 0.28672 -0.00973 0.28698 -0.01158 0.28751 -0.01344 C 0.28933 -0.01992 0.28829 -0.01367 0.28933 -0.02015 C 0.2905 -0.02686 0.29024 -0.0301 0.29245 -0.03797 C 0.29284 -0.03936 0.2931 -0.04098 0.29376 -0.04237 C 0.29428 -0.0433 0.29493 -0.04376 0.29558 -0.04445 C 0.29558 -0.04469 0.29649 -0.05464 0.29688 -0.05556 C 0.29727 -0.05672 0.29805 -0.05719 0.2987 -0.05788 C 0.29922 -0.06066 0.29961 -0.0632 0.30066 -0.06575 C 0.30118 -0.06691 0.30183 -0.06783 0.30248 -0.06899 C 0.3043 -0.08195 0.30131 -0.06459 0.3056 -0.07686 C 0.30612 -0.07848 0.30586 -0.08056 0.30626 -0.08242 C 0.30652 -0.08357 0.30704 -0.0845 0.30743 -0.08566 C 0.30925 -0.09839 0.30678 -0.08265 0.30938 -0.09353 C 0.30964 -0.09492 0.30977 -0.09654 0.31003 -0.09793 C 0.31016 -0.09908 0.31029 -0.10024 0.31055 -0.10117 C 0.31277 -0.10973 0.31185 -0.10788 0.31381 -0.11112 L 0.31381 -0.11112 " pathEditMode="relative" ptsTypes="AAAAAAAAAAAAAAAAAAAAAAAAAAAAAAAAAAAAAAAAAAAAAAAAAAAAAAAAAAAAAAAAAAAAAAAAA">
                                      <p:cBhvr>
                                        <p:cTn id="1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1381 -0.11089 L 0.31381 -0.11089 C 0.31433 -0.1014 0.31459 -0.09167 0.31511 -0.08218 C 0.31524 -0.08033 0.31576 -0.07848 0.31576 -0.07663 C 0.31511 -0.00047 0.31836 -0.02315 0.31329 0.00902 C 0.31302 0.01411 0.31289 0.01944 0.31263 0.02453 C 0.3125 0.02615 0.31211 0.02754 0.31198 0.02916 C 0.31159 0.0324 0.31107 0.03564 0.31068 0.03911 C 0.31055 0.04583 0.31042 0.05231 0.31003 0.05902 C 0.31003 0.06157 0.30964 0.06435 0.30951 0.06689 C 0.30834 0.08773 0.30977 0.07731 0.30821 0.08796 C 0.30795 0.09351 0.30756 0.10323 0.3069 0.10902 C 0.30677 0.11064 0.30651 0.11203 0.30638 0.11342 C 0.30612 0.11573 0.30599 0.11805 0.30573 0.12013 C 0.30521 0.1236 0.30378 0.13009 0.30378 0.13009 C 0.303 0.14166 0.30326 0.1361 0.30326 0.14698 L 0.30326 0.14698 " pathEditMode="relative" ptsTypes="AAAAAAAAAAAAAAAAA">
                                      <p:cBhvr>
                                        <p:cTn id="14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0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0326 0.14722 L 0.30326 0.14722 C 0.303 0.15555 0.303 0.16782 0.30196 0.17708 C 0.30183 0.17824 0.30157 0.1794 0.30131 0.18055 C 0.30118 0.1868 0.30105 0.19305 0.30079 0.1993 C 0.30066 0.20092 0.30027 0.20231 0.30014 0.20393 C 0.29949 0.21065 0.29975 0.21111 0.29884 0.21713 C 0.29871 0.21828 0.29845 0.21944 0.29832 0.2206 C 0.29688 0.24259 0.29766 0.22708 0.29766 0.26736 L 0.29766 0.26736 " pathEditMode="relative" ptsTypes="AAAAAAAAAA">
                                      <p:cBhvr>
                                        <p:cTn id="1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0" presetClass="path" presetSubtype="0" accel="50000" decel="5000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9766 0.26759 L 0.29766 0.26759 C 0.29974 0.26041 0.30065 0.25555 0.30443 0.25092 C 0.30638 0.24838 0.30885 0.24768 0.31068 0.24537 L 0.31888 0.23518 C 0.3207 0.2331 0.32266 0.23078 0.32448 0.2287 C 0.34036 0.20879 0.32305 0.23032 0.33698 0.21088 C 0.33893 0.2081 0.34128 0.20602 0.34323 0.20301 C 0.34714 0.19745 0.35078 0.1912 0.35443 0.18518 C 0.35638 0.1824 0.3582 0.17916 0.36016 0.17639 C 0.36211 0.17338 0.36445 0.17083 0.36641 0.16759 C 0.36823 0.16412 0.37018 0.16088 0.37201 0.1574 C 0.37565 0.15069 0.37852 0.14236 0.38255 0.13634 C 0.39557 0.11782 0.38229 0.13819 0.39453 0.11527 C 0.39635 0.11157 0.3987 0.10879 0.40078 0.10532 C 0.40599 0.09583 0.40716 0.09097 0.41328 0.08194 C 0.41576 0.07824 0.41875 0.07546 0.42135 0.07199 C 0.42969 0.06088 0.42591 0.06481 0.43451 0.05208 C 0.4388 0.0456 0.44323 0.03958 0.44766 0.0331 C 0.45716 0.01898 0.44961 0.02963 0.45885 0.01319 C 0.46133 0.00856 0.46758 -0.00093 0.4707 -0.00463 C 0.475 -0.00973 0.47943 -0.01436 0.48385 -0.01922 C 0.48568 -0.02107 0.4875 -0.02315 0.48945 -0.02477 L 0.50078 -0.03357 C 0.5026 -0.03496 0.50456 -0.03635 0.50638 -0.03797 L 0.51758 -0.04908 C 0.51953 -0.05093 0.52135 -0.05278 0.52318 -0.05463 C 0.52539 -0.05695 0.52721 -0.05973 0.52943 -0.06135 C 0.53099 -0.0625 0.53255 -0.0632 0.53385 -0.06459 C 0.53542 -0.06621 0.54076 -0.07361 0.54388 -0.0757 C 0.54466 -0.07639 0.54557 -0.07662 0.54635 -0.07686 C 0.54714 -0.07801 0.54805 -0.07917 0.54883 -0.08033 C 0.54948 -0.08102 0.55013 -0.08172 0.55078 -0.08241 C 0.55208 -0.08426 0.55312 -0.08658 0.55443 -0.08797 C 0.55742 -0.09121 0.55898 -0.09144 0.56198 -0.09236 C 0.56341 -0.09352 0.56484 -0.09514 0.56641 -0.09584 C 0.56797 -0.09653 0.56979 -0.09584 0.57135 -0.09699 C 0.57279 -0.09769 0.57383 -0.09977 0.57513 -0.10139 C 0.58047 -0.10764 0.5737 -0.1 0.57891 -0.10463 C 0.57956 -0.10533 0.58008 -0.10625 0.58073 -0.10695 C 0.58151 -0.10741 0.58242 -0.10764 0.5832 -0.10811 C 0.58385 -0.10834 0.58828 -0.11111 0.58945 -0.11135 C 0.59245 -0.11158 0.59531 -0.11135 0.59831 -0.11135 L 0.59831 -0.11135 " pathEditMode="relative" ptsTypes="AAAAAAAAAAAAAAAAAAAAAAAAAAAAAAAAAAAAAAAAAAAA">
                                      <p:cBhvr>
                                        <p:cTn id="22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0" presetClass="path" presetSubtype="0" accel="50000" decel="5000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9831 -0.11112 L 0.59831 -0.11112 C 0.59974 -0.10903 0.60144 -0.10718 0.60261 -0.10463 C 0.60313 -0.10348 0.603 -0.10163 0.60326 -0.10024 C 0.60365 -0.09746 0.60417 -0.09491 0.60443 -0.09237 C 0.60521 -0.08751 0.60547 -0.08264 0.60638 -0.07801 C 0.60664 -0.07616 0.60756 -0.07501 0.60821 -0.07338 C 0.60964 -0.05857 0.60782 -0.07686 0.61068 -0.05348 C 0.61094 -0.05139 0.6112 -0.04908 0.61133 -0.04676 C 0.61159 -0.04352 0.61159 -0.04005 0.61198 -0.03681 C 0.61224 -0.03519 0.61276 -0.0338 0.61329 -0.03241 C 0.61302 -0.01621 0.61302 0.00023 0.61263 0.01643 C 0.6125 0.01828 0.61211 0.02013 0.61198 0.02199 C 0.61146 0.0287 0.61107 0.03541 0.61068 0.04189 C 0.61055 0.0456 0.61042 0.0493 0.61016 0.053 C 0.60964 0.05972 0.60964 0.05856 0.60886 0.06412 C 0.60847 0.06759 0.60808 0.07083 0.60756 0.07407 C 0.60743 0.07939 0.6073 0.08449 0.60704 0.08981 C 0.6069 0.0912 0.60651 0.09259 0.60638 0.09421 C 0.60521 0.10972 0.6069 0.10208 0.60443 0.11087 C 0.60443 0.11111 0.60443 0.12291 0.60326 0.12638 C 0.603 0.12731 0.60235 0.12777 0.60196 0.12847 L 0.60196 0.12847 " pathEditMode="relative" ptsTypes="AAAAAAAAAAAAAAAAAAAAAAA">
                                      <p:cBhvr>
                                        <p:cTn id="2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0" presetClass="path" presetSubtype="0" accel="50000" decel="50000" fill="hold" grpId="6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60196 0.1287 L 0.60196 0.1287 C 0.60209 0.13241 0.60209 0.13611 0.60248 0.13981 C 0.60274 0.1412 0.60339 0.14259 0.60378 0.14421 C 0.60404 0.14514 0.60417 0.1463 0.60443 0.14745 C 0.60482 0.14907 0.60534 0.15046 0.60573 0.15185 C 0.60599 0.15301 0.60599 0.15417 0.60625 0.15532 C 0.60678 0.15648 0.60756 0.15741 0.60821 0.15856 C 0.61003 0.18055 0.60743 0.15324 0.61003 0.17315 C 0.61042 0.17569 0.61042 0.17824 0.61068 0.18079 C 0.61159 0.18981 0.61107 0.18055 0.61198 0.19074 C 0.61316 0.20579 0.61185 0.19606 0.61329 0.20532 L 0.61264 0.26759 L 0.61264 0.26759 " pathEditMode="relative" ptsTypes="AAAAAAAAAAAAAA">
                                      <p:cBhvr>
                                        <p:cTn id="3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0" presetClass="path" presetSubtype="0" accel="50000" decel="50000" fill="hold" grpId="7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61264 0.26781 L 0.61264 0.26781 C 0.61238 0.29629 0.61238 0.32476 0.61199 0.35346 C 0.61173 0.37036 0.61108 0.34143 0.61016 0.35994 C 0.60977 0.36735 0.61016 0.37476 0.61016 0.3824 L 0.61016 0.3824 " pathEditMode="relative" ptsTypes="AAAAAA">
                                      <p:cBhvr>
                                        <p:cTn id="34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0" presetClass="path" presetSubtype="0" accel="50000" decel="50000" fill="hold" grpId="8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61016 0.38264 L 0.61016 0.38264 C 0.60652 0.44977 0.60873 0.40555 0.61016 0.56597 C 0.61042 0.59097 0.60886 0.58541 0.61264 0.59583 C 0.6129 0.59791 0.61329 0.60254 0.61394 0.60486 C 0.6142 0.60602 0.61485 0.60694 0.61511 0.6081 C 0.61641 0.61342 0.61628 0.61273 0.61628 0.61597 L 0.61628 0.61597 " pathEditMode="relative" ptsTypes="AAAAAAAA">
                                      <p:cBhvr>
                                        <p:cTn id="3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2" grpId="2" animBg="1"/>
      <p:bldP spid="2" grpId="3" animBg="1"/>
      <p:bldP spid="2" grpId="4" animBg="1"/>
      <p:bldP spid="2" grpId="5" animBg="1"/>
      <p:bldP spid="2" grpId="6" animBg="1"/>
      <p:bldP spid="2" grpId="7" animBg="1"/>
      <p:bldP spid="2" grpId="8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nb-NO" dirty="0"/>
              <a:t>Generøs </a:t>
            </a:r>
            <a:r>
              <a:rPr lang="nb-NO" dirty="0" err="1"/>
              <a:t>free</a:t>
            </a:r>
            <a:r>
              <a:rPr lang="nb-NO" dirty="0"/>
              <a:t> tier</a:t>
            </a:r>
          </a:p>
          <a:p>
            <a:r>
              <a:rPr lang="nb-NO" dirty="0"/>
              <a:t>Hvis Firebase blir dyrt</a:t>
            </a:r>
          </a:p>
          <a:p>
            <a:pPr lvl="1"/>
            <a:r>
              <a:rPr lang="nb-NO" dirty="0"/>
              <a:t>Så har du en veldig populær applikasjon</a:t>
            </a:r>
          </a:p>
          <a:p>
            <a:pPr lvl="2"/>
            <a:r>
              <a:rPr lang="nb-NO" dirty="0"/>
              <a:t>Eller</a:t>
            </a:r>
          </a:p>
          <a:p>
            <a:pPr lvl="1"/>
            <a:r>
              <a:rPr lang="nb-NO" dirty="0"/>
              <a:t>Du har gjort noe feil</a:t>
            </a:r>
          </a:p>
          <a:p>
            <a:r>
              <a:rPr lang="nb-NO" dirty="0"/>
              <a:t>Eks. </a:t>
            </a:r>
            <a:r>
              <a:rPr lang="nb-NO" dirty="0" err="1"/>
              <a:t>Firestore</a:t>
            </a:r>
            <a:r>
              <a:rPr lang="nb-NO" dirty="0"/>
              <a:t> </a:t>
            </a:r>
            <a:r>
              <a:rPr lang="nb-NO" dirty="0" err="1"/>
              <a:t>Free</a:t>
            </a:r>
            <a:r>
              <a:rPr lang="nb-NO" dirty="0"/>
              <a:t> 20 000 </a:t>
            </a:r>
            <a:r>
              <a:rPr lang="nb-NO" dirty="0" err="1"/>
              <a:t>writes</a:t>
            </a:r>
            <a:r>
              <a:rPr lang="nb-NO" dirty="0"/>
              <a:t> daglig. $0.18/100 000</a:t>
            </a:r>
          </a:p>
          <a:p>
            <a:pPr lvl="1"/>
            <a:r>
              <a:rPr lang="nb-NO" dirty="0"/>
              <a:t>1 000 000 </a:t>
            </a:r>
            <a:r>
              <a:rPr lang="nb-NO" dirty="0" err="1"/>
              <a:t>writes</a:t>
            </a:r>
            <a:r>
              <a:rPr lang="nb-NO" dirty="0"/>
              <a:t> = $ 1.75 = 16 kroner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Pris</a:t>
            </a:r>
          </a:p>
        </p:txBody>
      </p:sp>
      <p:pic>
        <p:nvPicPr>
          <p:cNvPr id="4" name="Picture 6" descr="Bilderesultat for web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5368" y="6158986"/>
            <a:ext cx="277056" cy="277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Bilderesultat for twitter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7117" y="6428815"/>
            <a:ext cx="893558" cy="421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0172424" y="6066710"/>
            <a:ext cx="1934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https://gaute.dev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172423" y="6428815"/>
            <a:ext cx="1934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err="1"/>
              <a:t>GauteMeekOlsen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872045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rallelogram 5"/>
          <p:cNvSpPr/>
          <p:nvPr/>
        </p:nvSpPr>
        <p:spPr>
          <a:xfrm>
            <a:off x="5076825" y="1570124"/>
            <a:ext cx="7229475" cy="5822777"/>
          </a:xfrm>
          <a:prstGeom prst="parallelogram">
            <a:avLst/>
          </a:prstGeom>
          <a:solidFill>
            <a:srgbClr val="039BE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7" name="Right Triangle 6"/>
          <p:cNvSpPr/>
          <p:nvPr/>
        </p:nvSpPr>
        <p:spPr>
          <a:xfrm flipH="1">
            <a:off x="5076824" y="1390651"/>
            <a:ext cx="7362825" cy="5566372"/>
          </a:xfrm>
          <a:prstGeom prst="rtTriangle">
            <a:avLst/>
          </a:prstGeom>
          <a:solidFill>
            <a:srgbClr val="E2E3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nb-NO" dirty="0"/>
              <a:t>Hvert Firebase prosjekt er også et GCP</a:t>
            </a:r>
          </a:p>
          <a:p>
            <a:r>
              <a:rPr lang="nb-NO" dirty="0"/>
              <a:t>Hver Firebase service er </a:t>
            </a:r>
            <a:r>
              <a:rPr lang="nb-NO" dirty="0" err="1"/>
              <a:t>hosted</a:t>
            </a:r>
            <a:r>
              <a:rPr lang="nb-NO" dirty="0"/>
              <a:t> i GCP</a:t>
            </a:r>
          </a:p>
          <a:p>
            <a:r>
              <a:rPr lang="nb-NO" dirty="0"/>
              <a:t>Produkter som faktisk er GCP</a:t>
            </a:r>
          </a:p>
          <a:p>
            <a:pPr lvl="1"/>
            <a:r>
              <a:rPr lang="nb-NO" dirty="0" err="1"/>
              <a:t>Cloud</a:t>
            </a:r>
            <a:r>
              <a:rPr lang="nb-NO" dirty="0"/>
              <a:t> </a:t>
            </a:r>
            <a:r>
              <a:rPr lang="nb-NO" dirty="0" err="1"/>
              <a:t>Firestore</a:t>
            </a:r>
            <a:endParaRPr lang="nb-NO" dirty="0"/>
          </a:p>
          <a:p>
            <a:pPr lvl="1"/>
            <a:r>
              <a:rPr lang="nb-NO" dirty="0" err="1"/>
              <a:t>Cloud</a:t>
            </a:r>
            <a:r>
              <a:rPr lang="nb-NO" dirty="0"/>
              <a:t> Storage</a:t>
            </a:r>
          </a:p>
          <a:p>
            <a:pPr lvl="1"/>
            <a:r>
              <a:rPr lang="nb-NO" dirty="0" err="1"/>
              <a:t>Cloud</a:t>
            </a:r>
            <a:r>
              <a:rPr lang="nb-NO" dirty="0"/>
              <a:t> </a:t>
            </a:r>
            <a:r>
              <a:rPr lang="nb-NO" dirty="0" err="1"/>
              <a:t>Functions</a:t>
            </a:r>
            <a:endParaRPr lang="nb-NO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Firebase og Google </a:t>
            </a:r>
            <a:r>
              <a:rPr lang="nb-NO" dirty="0" err="1"/>
              <a:t>Cloud</a:t>
            </a:r>
            <a:endParaRPr lang="nb-NO" dirty="0"/>
          </a:p>
        </p:txBody>
      </p:sp>
      <p:pic>
        <p:nvPicPr>
          <p:cNvPr id="1026" name="Picture 2" descr="Image result for google cloud platfor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0850" y="4481513"/>
            <a:ext cx="3705226" cy="2095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irebase Vertical Lockup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4350" y="1820863"/>
            <a:ext cx="2108200" cy="210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16146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nb-NO" dirty="0"/>
              <a:t>Enkelhet</a:t>
            </a:r>
          </a:p>
          <a:p>
            <a:r>
              <a:rPr lang="nb-NO" dirty="0"/>
              <a:t>Du får fokusere på å utvikle applikasjonen</a:t>
            </a:r>
          </a:p>
          <a:p>
            <a:r>
              <a:rPr lang="nb-NO" dirty="0"/>
              <a:t>Skalerer med Google </a:t>
            </a:r>
            <a:r>
              <a:rPr lang="nb-NO" dirty="0" err="1"/>
              <a:t>Cloud</a:t>
            </a:r>
            <a:r>
              <a:rPr lang="nb-NO" dirty="0"/>
              <a:t> Platform</a:t>
            </a:r>
          </a:p>
          <a:p>
            <a:r>
              <a:rPr lang="nb-NO" dirty="0"/>
              <a:t>God dokumentasjon</a:t>
            </a:r>
          </a:p>
          <a:p>
            <a:r>
              <a:rPr lang="nb-NO" dirty="0"/>
              <a:t>Aktive i </a:t>
            </a:r>
            <a:r>
              <a:rPr lang="nb-NO" dirty="0" err="1"/>
              <a:t>communityet</a:t>
            </a:r>
            <a:endParaRPr lang="nb-NO" dirty="0"/>
          </a:p>
          <a:p>
            <a:r>
              <a:rPr lang="nb-NO" dirty="0"/>
              <a:t>Enkel Firebase </a:t>
            </a:r>
            <a:r>
              <a:rPr lang="nb-NO" dirty="0" err="1"/>
              <a:t>console</a:t>
            </a:r>
            <a:r>
              <a:rPr lang="nb-NO" dirty="0"/>
              <a:t> </a:t>
            </a:r>
            <a:r>
              <a:rPr lang="nb-NO" dirty="0" err="1"/>
              <a:t>adminpanel</a:t>
            </a:r>
            <a:endParaRPr lang="nb-NO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Konklusjon</a:t>
            </a:r>
          </a:p>
        </p:txBody>
      </p:sp>
      <p:pic>
        <p:nvPicPr>
          <p:cNvPr id="4" name="Picture 6" descr="Bilderesultat for web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5368" y="6158986"/>
            <a:ext cx="277056" cy="277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Bilderesultat for twitter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7117" y="6428815"/>
            <a:ext cx="893558" cy="421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0172424" y="6066710"/>
            <a:ext cx="1934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https://gaute.dev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172423" y="6428815"/>
            <a:ext cx="1934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err="1"/>
              <a:t>GauteMeekOlsen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406425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ssholder for tekst 2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b-NO" err="1"/>
              <a:t>Thanks</a:t>
            </a:r>
            <a:r>
              <a:rPr lang="nb-NO"/>
              <a:t> for</a:t>
            </a:r>
            <a:br>
              <a:rPr lang="nb-NO"/>
            </a:br>
            <a:r>
              <a:rPr lang="nb-NO" err="1"/>
              <a:t>watching</a:t>
            </a:r>
            <a:endParaRPr/>
          </a:p>
        </p:txBody>
      </p:sp>
      <p:sp>
        <p:nvSpPr>
          <p:cNvPr id="3" name="TextBox 19"/>
          <p:cNvSpPr txBox="1"/>
          <p:nvPr/>
        </p:nvSpPr>
        <p:spPr>
          <a:xfrm>
            <a:off x="4998298" y="6205268"/>
            <a:ext cx="2195404" cy="16421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067" err="1">
                <a:solidFill>
                  <a:schemeClr val="bg1"/>
                </a:solidFill>
                <a:ea typeface="Roboto" panose="02000000000000000000" pitchFamily="2" charset="0"/>
                <a:cs typeface="Calibri"/>
              </a:rPr>
              <a:t>www.soprasteria.no</a:t>
            </a:r>
            <a:endParaRPr lang="en-US" sz="1067">
              <a:solidFill>
                <a:schemeClr val="bg1"/>
              </a:solidFill>
              <a:latin typeface="Calibri"/>
              <a:ea typeface="Roboto" panose="02000000000000000000" pitchFamily="2" charset="0"/>
              <a:cs typeface="Calibri"/>
            </a:endParaRPr>
          </a:p>
        </p:txBody>
      </p:sp>
      <p:pic>
        <p:nvPicPr>
          <p:cNvPr id="4" name="Picture 6" descr="Bilderesultat for web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5368" y="6158986"/>
            <a:ext cx="277056" cy="277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Bilderesultat for twitter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7117" y="6428815"/>
            <a:ext cx="893558" cy="421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0172424" y="6066710"/>
            <a:ext cx="1934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>
                <a:solidFill>
                  <a:srgbClr val="E6E6E6"/>
                </a:solidFill>
              </a:rPr>
              <a:t>https://gaute.dev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172423" y="6428815"/>
            <a:ext cx="1934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err="1">
                <a:solidFill>
                  <a:srgbClr val="E6E6E6"/>
                </a:solidFill>
              </a:rPr>
              <a:t>GauteMeekOlsen</a:t>
            </a:r>
            <a:endParaRPr lang="nb-NO" dirty="0">
              <a:solidFill>
                <a:srgbClr val="E6E6E6"/>
              </a:solidFill>
            </a:endParaRPr>
          </a:p>
        </p:txBody>
      </p:sp>
      <p:pic>
        <p:nvPicPr>
          <p:cNvPr id="11" name="Picture 2" descr="Google Cloud and Firebase logos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219"/>
          <a:stretch/>
        </p:blipFill>
        <p:spPr bwMode="auto">
          <a:xfrm>
            <a:off x="417395" y="141933"/>
            <a:ext cx="760206" cy="97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Google Cloud and Firebase logos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219"/>
          <a:stretch/>
        </p:blipFill>
        <p:spPr bwMode="auto">
          <a:xfrm>
            <a:off x="172467" y="516339"/>
            <a:ext cx="760206" cy="97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Google Cloud and Firebase logos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219"/>
          <a:stretch/>
        </p:blipFill>
        <p:spPr bwMode="auto">
          <a:xfrm>
            <a:off x="552570" y="552137"/>
            <a:ext cx="760206" cy="97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Google Cloud and Firebase logos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219"/>
          <a:stretch/>
        </p:blipFill>
        <p:spPr bwMode="auto">
          <a:xfrm>
            <a:off x="3567947" y="1037912"/>
            <a:ext cx="760206" cy="97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252741" y="3959799"/>
            <a:ext cx="625093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800" u="sng" dirty="0">
                <a:solidFill>
                  <a:schemeClr val="bg1"/>
                </a:solidFill>
              </a:rPr>
              <a:t>https://github.com/gautemo/fama/blob/master/slides/rubiks_firebase.pptx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17395" y="3438226"/>
            <a:ext cx="80858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800" dirty="0" err="1">
                <a:solidFill>
                  <a:schemeClr val="bg1"/>
                </a:solidFill>
              </a:rPr>
              <a:t>GitHub</a:t>
            </a:r>
            <a:r>
              <a:rPr lang="nb-NO" sz="2800" dirty="0">
                <a:solidFill>
                  <a:schemeClr val="bg1"/>
                </a:solidFill>
              </a:rPr>
              <a:t> </a:t>
            </a:r>
            <a:r>
              <a:rPr lang="nb-NO" sz="2800" dirty="0" err="1">
                <a:solidFill>
                  <a:schemeClr val="bg1"/>
                </a:solidFill>
              </a:rPr>
              <a:t>Repository</a:t>
            </a:r>
            <a:r>
              <a:rPr lang="nb-NO" sz="2800" dirty="0">
                <a:solidFill>
                  <a:schemeClr val="bg1"/>
                </a:solidFill>
              </a:rPr>
              <a:t>: </a:t>
            </a:r>
            <a:r>
              <a:rPr lang="nb-NO" sz="2800" u="sng" dirty="0">
                <a:solidFill>
                  <a:schemeClr val="bg1"/>
                </a:solidFill>
              </a:rPr>
              <a:t>https://github.com/gautemo/fama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190002" y="3959799"/>
            <a:ext cx="62509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800" dirty="0">
                <a:solidFill>
                  <a:schemeClr val="bg1"/>
                </a:solidFill>
              </a:rPr>
              <a:t>Slides:</a:t>
            </a:r>
            <a:endParaRPr lang="nb-NO" sz="2800" u="sng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0046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build="p"/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ssholder for tekst 4">
            <a:extLst>
              <a:ext uri="{FF2B5EF4-FFF2-40B4-BE49-F238E27FC236}">
                <a16:creationId xmlns:a16="http://schemas.microsoft.com/office/drawing/2014/main" id="{2E4E881F-19FF-0B45-9C0A-8C1DAC6D1D2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716304" y="1155336"/>
            <a:ext cx="2861543" cy="4080310"/>
          </a:xfrm>
        </p:spPr>
        <p:txBody>
          <a:bodyPr/>
          <a:lstStyle/>
          <a:p>
            <a:pPr marL="0" indent="0">
              <a:buNone/>
            </a:pPr>
            <a:r>
              <a:rPr lang="nb-NO" b="1" dirty="0"/>
              <a:t>Gaute Meek Olsen</a:t>
            </a:r>
            <a:endParaRPr b="1" dirty="0"/>
          </a:p>
        </p:txBody>
      </p:sp>
      <p:sp>
        <p:nvSpPr>
          <p:cNvPr id="4" name="Tittel 3">
            <a:extLst>
              <a:ext uri="{FF2B5EF4-FFF2-40B4-BE49-F238E27FC236}">
                <a16:creationId xmlns:a16="http://schemas.microsoft.com/office/drawing/2014/main" id="{F7B7D764-3FAF-0F42-945E-4494C5F248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Hvem er jeg - stats</a:t>
            </a:r>
            <a:endParaRPr dirty="0"/>
          </a:p>
        </p:txBody>
      </p:sp>
      <p:pic>
        <p:nvPicPr>
          <p:cNvPr id="3080" name="Picture 8" descr="Bilderesultat for sopra steria logo 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785"/>
          <a:stretch/>
        </p:blipFill>
        <p:spPr bwMode="auto">
          <a:xfrm>
            <a:off x="5453183" y="2946623"/>
            <a:ext cx="1040030" cy="820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612860" y="3766745"/>
            <a:ext cx="12743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400" dirty="0">
                <a:solidFill>
                  <a:schemeClr val="bg1"/>
                </a:solidFill>
              </a:rPr>
              <a:t>3,25 år</a:t>
            </a:r>
          </a:p>
        </p:txBody>
      </p:sp>
      <p:pic>
        <p:nvPicPr>
          <p:cNvPr id="3082" name="Picture 10" descr="Bilderesultat for play stor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500" y="4421357"/>
            <a:ext cx="918386" cy="918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512324" y="5339743"/>
            <a:ext cx="12743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400" dirty="0">
                <a:solidFill>
                  <a:schemeClr val="bg1"/>
                </a:solidFill>
              </a:rPr>
              <a:t>8 </a:t>
            </a:r>
            <a:r>
              <a:rPr lang="nb-NO" sz="2400" dirty="0" err="1">
                <a:solidFill>
                  <a:schemeClr val="bg1"/>
                </a:solidFill>
              </a:rPr>
              <a:t>apper</a:t>
            </a:r>
            <a:endParaRPr lang="nb-NO" sz="2400" dirty="0">
              <a:solidFill>
                <a:schemeClr val="bg1"/>
              </a:solidFill>
            </a:endParaRPr>
          </a:p>
        </p:txBody>
      </p:sp>
      <p:pic>
        <p:nvPicPr>
          <p:cNvPr id="3090" name="Picture 18" descr="Skatetoca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4068" y="5059560"/>
            <a:ext cx="1022030" cy="1022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934467" y="5900108"/>
            <a:ext cx="23923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400" dirty="0">
                <a:solidFill>
                  <a:schemeClr val="bg1"/>
                </a:solidFill>
              </a:rPr>
              <a:t>17 </a:t>
            </a:r>
            <a:r>
              <a:rPr lang="nb-NO" sz="2400" dirty="0" err="1">
                <a:solidFill>
                  <a:schemeClr val="bg1"/>
                </a:solidFill>
              </a:rPr>
              <a:t>webprosjekter</a:t>
            </a:r>
            <a:endParaRPr lang="nb-NO" sz="2400" dirty="0">
              <a:solidFill>
                <a:schemeClr val="bg1"/>
              </a:solidFill>
            </a:endParaRPr>
          </a:p>
        </p:txBody>
      </p:sp>
      <p:pic>
        <p:nvPicPr>
          <p:cNvPr id="3092" name="Picture 20" descr="Bilderesultat for c# log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2196" y="3934098"/>
            <a:ext cx="716264" cy="672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Bilderesultat for java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0424" y="3850192"/>
            <a:ext cx="756436" cy="756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Relatert bilde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2860" y="4393271"/>
            <a:ext cx="387192" cy="387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0" name="Picture 28" descr="Bilderesultat for android logo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4979" y="4281080"/>
            <a:ext cx="722762" cy="387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8415096" y="4970411"/>
            <a:ext cx="1887166" cy="369332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nb-NO" dirty="0"/>
              <a:t>https://gaute.dev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8415096" y="5320362"/>
            <a:ext cx="20615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000" dirty="0">
                <a:solidFill>
                  <a:schemeClr val="bg1"/>
                </a:solidFill>
              </a:rPr>
              <a:t>30 </a:t>
            </a:r>
            <a:r>
              <a:rPr lang="nb-NO" sz="2000" dirty="0" err="1">
                <a:solidFill>
                  <a:schemeClr val="bg1"/>
                </a:solidFill>
              </a:rPr>
              <a:t>views</a:t>
            </a:r>
            <a:r>
              <a:rPr lang="nb-NO" sz="2000" dirty="0">
                <a:solidFill>
                  <a:schemeClr val="bg1"/>
                </a:solidFill>
              </a:rPr>
              <a:t> i uka</a:t>
            </a:r>
          </a:p>
        </p:txBody>
      </p:sp>
      <p:pic>
        <p:nvPicPr>
          <p:cNvPr id="3102" name="Picture 30" descr="Bilderesultat for medium logo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6688" y="3559132"/>
            <a:ext cx="999910" cy="749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/>
          <p:cNvSpPr txBox="1"/>
          <p:nvPr/>
        </p:nvSpPr>
        <p:spPr>
          <a:xfrm>
            <a:off x="9358679" y="4243837"/>
            <a:ext cx="23151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400" dirty="0">
                <a:solidFill>
                  <a:schemeClr val="bg1"/>
                </a:solidFill>
              </a:rPr>
              <a:t>400 </a:t>
            </a:r>
            <a:r>
              <a:rPr lang="nb-NO" sz="2400" dirty="0" err="1">
                <a:solidFill>
                  <a:schemeClr val="bg1"/>
                </a:solidFill>
              </a:rPr>
              <a:t>views</a:t>
            </a:r>
            <a:r>
              <a:rPr lang="nb-NO" sz="2400" dirty="0">
                <a:solidFill>
                  <a:schemeClr val="bg1"/>
                </a:solidFill>
              </a:rPr>
              <a:t> i uka</a:t>
            </a:r>
          </a:p>
        </p:txBody>
      </p:sp>
      <p:pic>
        <p:nvPicPr>
          <p:cNvPr id="3104" name="Picture 32" descr="Relatert bilde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6333" y="2698428"/>
            <a:ext cx="623568" cy="623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/>
          <p:cNvSpPr txBox="1"/>
          <p:nvPr/>
        </p:nvSpPr>
        <p:spPr>
          <a:xfrm>
            <a:off x="9485473" y="2875399"/>
            <a:ext cx="20615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000" dirty="0">
                <a:solidFill>
                  <a:schemeClr val="bg1"/>
                </a:solidFill>
              </a:rPr>
              <a:t>238 </a:t>
            </a:r>
            <a:r>
              <a:rPr lang="nb-NO" sz="2000" dirty="0" err="1">
                <a:solidFill>
                  <a:schemeClr val="bg1"/>
                </a:solidFill>
              </a:rPr>
              <a:t>followers</a:t>
            </a:r>
            <a:endParaRPr lang="nb-NO" sz="2000" dirty="0">
              <a:solidFill>
                <a:schemeClr val="bg1"/>
              </a:solidFill>
            </a:endParaRPr>
          </a:p>
        </p:txBody>
      </p:sp>
      <p:pic>
        <p:nvPicPr>
          <p:cNvPr id="28" name="Picture 2" descr="Google Cloud and Firebase logos"/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219"/>
          <a:stretch/>
        </p:blipFill>
        <p:spPr bwMode="auto">
          <a:xfrm>
            <a:off x="934466" y="1903848"/>
            <a:ext cx="760206" cy="97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/>
          <p:cNvSpPr txBox="1"/>
          <p:nvPr/>
        </p:nvSpPr>
        <p:spPr>
          <a:xfrm>
            <a:off x="764500" y="2904366"/>
            <a:ext cx="19046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400" dirty="0">
                <a:solidFill>
                  <a:schemeClr val="bg1"/>
                </a:solidFill>
              </a:rPr>
              <a:t>2 firebase </a:t>
            </a:r>
            <a:r>
              <a:rPr lang="nb-NO" sz="2400" dirty="0" err="1">
                <a:solidFill>
                  <a:schemeClr val="bg1"/>
                </a:solidFill>
              </a:rPr>
              <a:t>summits</a:t>
            </a:r>
            <a:endParaRPr lang="nb-NO" sz="2400" dirty="0">
              <a:solidFill>
                <a:schemeClr val="bg1"/>
              </a:solidFill>
            </a:endParaRPr>
          </a:p>
        </p:txBody>
      </p:sp>
      <p:pic>
        <p:nvPicPr>
          <p:cNvPr id="30" name="Picture 6" descr="Bilderesultat for web icon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5368" y="6158986"/>
            <a:ext cx="277056" cy="277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8" descr="Bilderesultat for twitter icon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7117" y="6428815"/>
            <a:ext cx="893558" cy="421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/>
          <p:cNvSpPr txBox="1"/>
          <p:nvPr/>
        </p:nvSpPr>
        <p:spPr>
          <a:xfrm>
            <a:off x="10172424" y="6066710"/>
            <a:ext cx="1934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>
                <a:solidFill>
                  <a:srgbClr val="E6E6E6"/>
                </a:solidFill>
              </a:rPr>
              <a:t>https://gaute.dev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0172423" y="6428815"/>
            <a:ext cx="1934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err="1">
                <a:solidFill>
                  <a:srgbClr val="E6E6E6"/>
                </a:solidFill>
              </a:rPr>
              <a:t>GauteMeekOlsen</a:t>
            </a:r>
            <a:endParaRPr lang="nb-NO" dirty="0">
              <a:solidFill>
                <a:srgbClr val="E6E6E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8952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1" grpId="0"/>
      <p:bldP spid="16" grpId="0"/>
      <p:bldP spid="6" grpId="0" animBg="1"/>
      <p:bldP spid="23" grpId="0"/>
      <p:bldP spid="25" grpId="0"/>
      <p:bldP spid="27" grpId="0"/>
      <p:bldP spid="2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579C432A-7315-524A-98AC-81111F562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Hva er Firebase?</a:t>
            </a:r>
            <a:endParaRPr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t="19086" b="24934"/>
          <a:stretch/>
        </p:blipFill>
        <p:spPr>
          <a:xfrm>
            <a:off x="4687111" y="351102"/>
            <a:ext cx="2078476" cy="1214144"/>
          </a:xfrm>
          <a:prstGeom prst="rect">
            <a:avLst/>
          </a:prstGeom>
        </p:spPr>
      </p:pic>
      <p:sp>
        <p:nvSpPr>
          <p:cNvPr id="15" name="Content Placeholder 14"/>
          <p:cNvSpPr>
            <a:spLocks noGrp="1"/>
          </p:cNvSpPr>
          <p:nvPr>
            <p:ph sz="quarter" idx="15"/>
          </p:nvPr>
        </p:nvSpPr>
        <p:spPr>
          <a:xfrm>
            <a:off x="1051560" y="2696845"/>
            <a:ext cx="10517344" cy="2439035"/>
          </a:xfrm>
        </p:spPr>
        <p:txBody>
          <a:bodyPr/>
          <a:lstStyle/>
          <a:p>
            <a:pPr marL="0" indent="0" algn="ctr">
              <a:buNone/>
            </a:pPr>
            <a:r>
              <a:rPr lang="en-US" sz="3600" dirty="0"/>
              <a:t>Firebase is Google’s application development platform</a:t>
            </a:r>
          </a:p>
          <a:p>
            <a:pPr marL="0" indent="0" algn="ctr">
              <a:buNone/>
            </a:pPr>
            <a:r>
              <a:rPr lang="en-US" sz="3600" dirty="0"/>
              <a:t> that helps you </a:t>
            </a:r>
          </a:p>
          <a:p>
            <a:pPr marL="0" indent="0" algn="ctr">
              <a:buNone/>
            </a:pPr>
            <a:r>
              <a:rPr lang="en-US" sz="3600" u="sng" dirty="0"/>
              <a:t>build</a:t>
            </a:r>
            <a:r>
              <a:rPr lang="en-US" sz="3600" dirty="0"/>
              <a:t>, </a:t>
            </a:r>
            <a:r>
              <a:rPr lang="en-US" sz="3600" u="sng" dirty="0"/>
              <a:t>improve</a:t>
            </a:r>
            <a:r>
              <a:rPr lang="en-US" sz="3600" dirty="0"/>
              <a:t>, and </a:t>
            </a:r>
            <a:r>
              <a:rPr lang="en-US" sz="3600" u="sng" dirty="0"/>
              <a:t>grow</a:t>
            </a:r>
            <a:r>
              <a:rPr lang="en-US" sz="3600" dirty="0"/>
              <a:t> your app.</a:t>
            </a:r>
            <a:endParaRPr lang="nb-NO" sz="3600" dirty="0"/>
          </a:p>
        </p:txBody>
      </p:sp>
      <p:sp>
        <p:nvSpPr>
          <p:cNvPr id="16" name="TextBox 15"/>
          <p:cNvSpPr txBox="1"/>
          <p:nvPr/>
        </p:nvSpPr>
        <p:spPr>
          <a:xfrm>
            <a:off x="10812780" y="0"/>
            <a:ext cx="1379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Forsøk nr. 1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491740" y="5532120"/>
            <a:ext cx="2446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Platform as a service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829300" y="5532120"/>
            <a:ext cx="2247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err="1"/>
              <a:t>Backend</a:t>
            </a:r>
            <a:r>
              <a:rPr lang="nb-NO" dirty="0"/>
              <a:t> as a service</a:t>
            </a:r>
          </a:p>
        </p:txBody>
      </p:sp>
      <p:pic>
        <p:nvPicPr>
          <p:cNvPr id="8" name="Picture 6" descr="Bilderesultat for web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5368" y="6158986"/>
            <a:ext cx="277056" cy="277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Bilderesultat for twitter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7117" y="6428815"/>
            <a:ext cx="893558" cy="421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10172424" y="6066710"/>
            <a:ext cx="1934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https://gaute.dev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172423" y="6428815"/>
            <a:ext cx="1934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err="1"/>
              <a:t>GauteMeekOlsen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78541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75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75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uiExpand="1" build="p"/>
      <p:bldP spid="17" grpId="0"/>
      <p:bldP spid="3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579C432A-7315-524A-98AC-81111F562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Hva er Firebase?</a:t>
            </a:r>
            <a:endParaRPr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t="19086" b="24934"/>
          <a:stretch/>
        </p:blipFill>
        <p:spPr>
          <a:xfrm>
            <a:off x="4687111" y="351102"/>
            <a:ext cx="2078476" cy="1214144"/>
          </a:xfrm>
          <a:prstGeom prst="rect">
            <a:avLst/>
          </a:prstGeom>
        </p:spPr>
      </p:pic>
      <p:pic>
        <p:nvPicPr>
          <p:cNvPr id="1042" name="Picture 18" descr="Image result for best friends carto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7943" y="1362520"/>
            <a:ext cx="3448590" cy="4650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Google Cloud and Firebase logos"/>
          <p:cNvPicPr>
            <a:picLocks noGrp="1" noChangeAspect="1" noChangeArrowheads="1"/>
          </p:cNvPicPr>
          <p:nvPr>
            <p:ph sz="quarter" idx="15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219"/>
          <a:stretch/>
        </p:blipFill>
        <p:spPr bwMode="auto">
          <a:xfrm>
            <a:off x="8073384" y="2327680"/>
            <a:ext cx="1223320" cy="1563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Image result for server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6704" y="4103856"/>
            <a:ext cx="538400" cy="5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5153905" y="4103856"/>
            <a:ext cx="870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b="1" dirty="0">
                <a:solidFill>
                  <a:srgbClr val="3399FE"/>
                </a:solidFill>
              </a:rPr>
              <a:t>DEG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0507494" y="4103856"/>
            <a:ext cx="1083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b="1" dirty="0">
                <a:solidFill>
                  <a:srgbClr val="3399FE"/>
                </a:solidFill>
              </a:rPr>
              <a:t>Firebase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5726349" y="3570051"/>
            <a:ext cx="1350523" cy="53380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 flipV="1">
            <a:off x="9401783" y="3429000"/>
            <a:ext cx="1395919" cy="63229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0812780" y="0"/>
            <a:ext cx="1379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Forsøk nr. 2</a:t>
            </a:r>
          </a:p>
        </p:txBody>
      </p:sp>
      <p:pic>
        <p:nvPicPr>
          <p:cNvPr id="13" name="Picture 6" descr="Bilderesultat for web ic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5368" y="6158986"/>
            <a:ext cx="277056" cy="277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8" descr="Bilderesultat for twitter icon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7117" y="6428815"/>
            <a:ext cx="893558" cy="421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10172424" y="6066710"/>
            <a:ext cx="1934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https://gaute.dev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0172423" y="6428815"/>
            <a:ext cx="1934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err="1"/>
              <a:t>GauteMeekOlsen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320021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Men først la oss gå tilbake</a:t>
            </a:r>
          </a:p>
        </p:txBody>
      </p:sp>
      <p:pic>
        <p:nvPicPr>
          <p:cNvPr id="4" name="Picture 20" descr="Image result for server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2517" y="1995116"/>
            <a:ext cx="3705292" cy="3705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Bilderesultat for scree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55" y="2267696"/>
            <a:ext cx="4260852" cy="3160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Bilderesultat for code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744"/>
          <a:stretch/>
        </p:blipFill>
        <p:spPr bwMode="auto">
          <a:xfrm>
            <a:off x="1848153" y="2856220"/>
            <a:ext cx="1507855" cy="152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Bilderesultat for code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42"/>
          <a:stretch/>
        </p:blipFill>
        <p:spPr bwMode="auto">
          <a:xfrm>
            <a:off x="8496199" y="2925762"/>
            <a:ext cx="1477928" cy="152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1794684" y="2791197"/>
            <a:ext cx="1614791" cy="1658566"/>
          </a:xfrm>
          <a:prstGeom prst="rect">
            <a:avLst/>
          </a:prstGeom>
          <a:noFill/>
          <a:ln w="88900">
            <a:solidFill>
              <a:srgbClr val="3399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" name="Rectangle 8"/>
          <p:cNvSpPr/>
          <p:nvPr/>
        </p:nvSpPr>
        <p:spPr>
          <a:xfrm>
            <a:off x="8427767" y="2805365"/>
            <a:ext cx="1614791" cy="1658566"/>
          </a:xfrm>
          <a:prstGeom prst="rect">
            <a:avLst/>
          </a:prstGeom>
          <a:noFill/>
          <a:ln w="95250">
            <a:solidFill>
              <a:srgbClr val="3399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" name="Rectangle 9"/>
          <p:cNvSpPr/>
          <p:nvPr/>
        </p:nvSpPr>
        <p:spPr>
          <a:xfrm>
            <a:off x="7688803" y="2169318"/>
            <a:ext cx="3074852" cy="3258510"/>
          </a:xfrm>
          <a:prstGeom prst="rect">
            <a:avLst/>
          </a:prstGeom>
          <a:noFill/>
          <a:ln w="95250">
            <a:solidFill>
              <a:srgbClr val="3399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3601092" y="3426431"/>
            <a:ext cx="4772346" cy="20549"/>
          </a:xfrm>
          <a:prstGeom prst="straightConnector1">
            <a:avLst/>
          </a:prstGeom>
          <a:ln w="76200">
            <a:solidFill>
              <a:srgbClr val="3399F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3601092" y="3734656"/>
            <a:ext cx="4659330" cy="10274"/>
          </a:xfrm>
          <a:prstGeom prst="straightConnector1">
            <a:avLst/>
          </a:prstGeom>
          <a:ln w="76200">
            <a:solidFill>
              <a:srgbClr val="3399F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119883" y="2070243"/>
            <a:ext cx="2907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err="1"/>
              <a:t>Frontend</a:t>
            </a:r>
            <a:endParaRPr lang="nb-NO" dirty="0"/>
          </a:p>
        </p:txBody>
      </p:sp>
      <p:sp>
        <p:nvSpPr>
          <p:cNvPr id="19" name="TextBox 18"/>
          <p:cNvSpPr txBox="1"/>
          <p:nvPr/>
        </p:nvSpPr>
        <p:spPr>
          <a:xfrm>
            <a:off x="7899114" y="1635841"/>
            <a:ext cx="2907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err="1"/>
              <a:t>Backend</a:t>
            </a:r>
            <a:endParaRPr lang="nb-NO" dirty="0"/>
          </a:p>
        </p:txBody>
      </p:sp>
      <p:pic>
        <p:nvPicPr>
          <p:cNvPr id="20" name="Picture 6" descr="Bilderesultat for mobile clipart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21" b="13034"/>
          <a:stretch/>
        </p:blipFill>
        <p:spPr bwMode="auto">
          <a:xfrm>
            <a:off x="710950" y="3580544"/>
            <a:ext cx="844440" cy="1325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10812780" y="0"/>
            <a:ext cx="1379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Forsøk nr. 3</a:t>
            </a:r>
          </a:p>
        </p:txBody>
      </p:sp>
      <p:pic>
        <p:nvPicPr>
          <p:cNvPr id="16" name="Picture 6" descr="Bilderesultat for web ic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5368" y="6158986"/>
            <a:ext cx="277056" cy="277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8" descr="Bilderesultat for twitter icon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7117" y="6428815"/>
            <a:ext cx="893558" cy="421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10172424" y="6066710"/>
            <a:ext cx="1934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https://gaute.dev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172423" y="6428815"/>
            <a:ext cx="1934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err="1"/>
              <a:t>GauteMeekOlsen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743450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loud 1"/>
          <p:cNvSpPr/>
          <p:nvPr/>
        </p:nvSpPr>
        <p:spPr>
          <a:xfrm>
            <a:off x="7036547" y="2152246"/>
            <a:ext cx="4286890" cy="3164820"/>
          </a:xfrm>
          <a:prstGeom prst="cloud">
            <a:avLst/>
          </a:prstGeom>
          <a:solidFill>
            <a:schemeClr val="accent5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Mer av dette nå</a:t>
            </a:r>
          </a:p>
        </p:txBody>
      </p:sp>
      <p:pic>
        <p:nvPicPr>
          <p:cNvPr id="2050" name="Picture 2" descr="Bilderesultat for scree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55" y="2267696"/>
            <a:ext cx="4260852" cy="3160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Bilderesultat for cod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744"/>
          <a:stretch/>
        </p:blipFill>
        <p:spPr bwMode="auto">
          <a:xfrm>
            <a:off x="1848153" y="2856220"/>
            <a:ext cx="1507855" cy="152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Bilderesultat for cod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42"/>
          <a:stretch/>
        </p:blipFill>
        <p:spPr bwMode="auto">
          <a:xfrm>
            <a:off x="8496199" y="2925762"/>
            <a:ext cx="1477928" cy="152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1794684" y="2791197"/>
            <a:ext cx="1614791" cy="1658566"/>
          </a:xfrm>
          <a:prstGeom prst="rect">
            <a:avLst/>
          </a:prstGeom>
          <a:noFill/>
          <a:ln w="88900">
            <a:solidFill>
              <a:srgbClr val="3399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" name="Rectangle 8"/>
          <p:cNvSpPr/>
          <p:nvPr/>
        </p:nvSpPr>
        <p:spPr>
          <a:xfrm>
            <a:off x="8427767" y="2805365"/>
            <a:ext cx="1614791" cy="1658566"/>
          </a:xfrm>
          <a:prstGeom prst="rect">
            <a:avLst/>
          </a:prstGeom>
          <a:noFill/>
          <a:ln w="95250">
            <a:solidFill>
              <a:srgbClr val="3399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3601092" y="3426431"/>
            <a:ext cx="4772346" cy="20549"/>
          </a:xfrm>
          <a:prstGeom prst="straightConnector1">
            <a:avLst/>
          </a:prstGeom>
          <a:ln w="76200">
            <a:solidFill>
              <a:srgbClr val="3399F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3601092" y="3734656"/>
            <a:ext cx="4659330" cy="10274"/>
          </a:xfrm>
          <a:prstGeom prst="straightConnector1">
            <a:avLst/>
          </a:prstGeom>
          <a:ln w="76200">
            <a:solidFill>
              <a:srgbClr val="3399F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119883" y="2070243"/>
            <a:ext cx="2907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err="1"/>
              <a:t>Frontend</a:t>
            </a:r>
            <a:endParaRPr lang="nb-NO" dirty="0"/>
          </a:p>
        </p:txBody>
      </p:sp>
      <p:sp>
        <p:nvSpPr>
          <p:cNvPr id="19" name="TextBox 18"/>
          <p:cNvSpPr txBox="1"/>
          <p:nvPr/>
        </p:nvSpPr>
        <p:spPr>
          <a:xfrm>
            <a:off x="7899114" y="1635841"/>
            <a:ext cx="2907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err="1"/>
              <a:t>Backend</a:t>
            </a:r>
            <a:endParaRPr lang="nb-NO" dirty="0"/>
          </a:p>
        </p:txBody>
      </p:sp>
      <p:pic>
        <p:nvPicPr>
          <p:cNvPr id="15" name="Picture 6" descr="Bilderesultat for mobile clipart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21" b="13034"/>
          <a:stretch/>
        </p:blipFill>
        <p:spPr bwMode="auto">
          <a:xfrm>
            <a:off x="758627" y="3734656"/>
            <a:ext cx="844440" cy="1325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10812780" y="0"/>
            <a:ext cx="1379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Forsøk nr. 3</a:t>
            </a:r>
          </a:p>
        </p:txBody>
      </p:sp>
      <p:pic>
        <p:nvPicPr>
          <p:cNvPr id="17" name="Picture 6" descr="Bilderesultat for web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5368" y="6158986"/>
            <a:ext cx="277056" cy="277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8" descr="Bilderesultat for twitter ic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7117" y="6428815"/>
            <a:ext cx="893558" cy="421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10172424" y="6066710"/>
            <a:ext cx="1934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https://gaute.dev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0172423" y="6428815"/>
            <a:ext cx="1934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err="1"/>
              <a:t>GauteMeekOlsen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8748946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loud 1"/>
          <p:cNvSpPr/>
          <p:nvPr/>
        </p:nvSpPr>
        <p:spPr>
          <a:xfrm>
            <a:off x="7036547" y="2152246"/>
            <a:ext cx="4286890" cy="3164820"/>
          </a:xfrm>
          <a:prstGeom prst="cloud">
            <a:avLst/>
          </a:prstGeom>
          <a:solidFill>
            <a:schemeClr val="accent5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Firebase sin måte</a:t>
            </a:r>
          </a:p>
        </p:txBody>
      </p:sp>
      <p:pic>
        <p:nvPicPr>
          <p:cNvPr id="2050" name="Picture 2" descr="Bilderesultat for scree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55" y="2267696"/>
            <a:ext cx="4260852" cy="3160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Bilderesultat for code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744"/>
          <a:stretch/>
        </p:blipFill>
        <p:spPr bwMode="auto">
          <a:xfrm>
            <a:off x="1848153" y="2856220"/>
            <a:ext cx="1507855" cy="152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1794684" y="2791197"/>
            <a:ext cx="1614791" cy="1658566"/>
          </a:xfrm>
          <a:prstGeom prst="rect">
            <a:avLst/>
          </a:prstGeom>
          <a:noFill/>
          <a:ln w="88900">
            <a:solidFill>
              <a:srgbClr val="3399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4824615" y="3362190"/>
            <a:ext cx="3482041" cy="9506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119883" y="2070243"/>
            <a:ext cx="2907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err="1"/>
              <a:t>Frontend</a:t>
            </a:r>
            <a:endParaRPr lang="nb-NO" dirty="0"/>
          </a:p>
        </p:txBody>
      </p:sp>
      <p:sp>
        <p:nvSpPr>
          <p:cNvPr id="19" name="TextBox 18"/>
          <p:cNvSpPr txBox="1"/>
          <p:nvPr/>
        </p:nvSpPr>
        <p:spPr>
          <a:xfrm>
            <a:off x="7899114" y="1635841"/>
            <a:ext cx="2907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err="1"/>
              <a:t>Backend</a:t>
            </a:r>
            <a:endParaRPr lang="nb-NO" dirty="0"/>
          </a:p>
        </p:txBody>
      </p:sp>
      <p:pic>
        <p:nvPicPr>
          <p:cNvPr id="3078" name="Picture 6" descr="Bilderesultat for mobile clipart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21" b="13034"/>
          <a:stretch/>
        </p:blipFill>
        <p:spPr bwMode="auto">
          <a:xfrm>
            <a:off x="710950" y="3580544"/>
            <a:ext cx="844440" cy="1325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Google Cloud and Firebase logos"/>
          <p:cNvPicPr>
            <a:picLocks noGrp="1" noChangeAspect="1" noChangeArrowheads="1"/>
          </p:cNvPicPr>
          <p:nvPr>
            <p:ph sz="quarter" idx="15"/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219"/>
          <a:stretch/>
        </p:blipFill>
        <p:spPr bwMode="auto">
          <a:xfrm>
            <a:off x="3284708" y="2675562"/>
            <a:ext cx="1223320" cy="1563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Arrow Connector 12"/>
          <p:cNvCxnSpPr/>
          <p:nvPr/>
        </p:nvCxnSpPr>
        <p:spPr>
          <a:xfrm flipH="1">
            <a:off x="4732504" y="3847762"/>
            <a:ext cx="3707716" cy="8627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86" name="Picture 14" descr="Bilderesultat for google cloud platform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4017" y="2422557"/>
            <a:ext cx="4144306" cy="2560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3601874" y="4238946"/>
            <a:ext cx="1679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SDK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0812780" y="0"/>
            <a:ext cx="1379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Forsøk nr. 3</a:t>
            </a:r>
          </a:p>
        </p:txBody>
      </p:sp>
      <p:pic>
        <p:nvPicPr>
          <p:cNvPr id="18" name="Picture 6" descr="Bilderesultat for web icon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5368" y="6158986"/>
            <a:ext cx="277056" cy="277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8" descr="Bilderesultat for twitter icon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7117" y="6428815"/>
            <a:ext cx="893558" cy="421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10172424" y="6066710"/>
            <a:ext cx="1934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https://gaute.dev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172423" y="6428815"/>
            <a:ext cx="1934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err="1"/>
              <a:t>GauteMeekOlsen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6796446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Template Sopra Steria 2018">
      <a:dk1>
        <a:srgbClr val="000000"/>
      </a:dk1>
      <a:lt1>
        <a:srgbClr val="FFFFFF"/>
      </a:lt1>
      <a:dk2>
        <a:srgbClr val="555554"/>
      </a:dk2>
      <a:lt2>
        <a:srgbClr val="ECEDED"/>
      </a:lt2>
      <a:accent1>
        <a:srgbClr val="CF022B"/>
      </a:accent1>
      <a:accent2>
        <a:srgbClr val="7B7C7E"/>
      </a:accent2>
      <a:accent3>
        <a:srgbClr val="41738C"/>
      </a:accent3>
      <a:accent4>
        <a:srgbClr val="E1DACD"/>
      </a:accent4>
      <a:accent5>
        <a:srgbClr val="CAE0E8"/>
      </a:accent5>
      <a:accent6>
        <a:srgbClr val="E9DBDB"/>
      </a:accent6>
      <a:hlink>
        <a:srgbClr val="8C2350"/>
      </a:hlink>
      <a:folHlink>
        <a:srgbClr val="DA367C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EAE20ED9-FE98-E944-B00B-91B5CC6FC3BD}" vid="{6EFD4B1D-9579-B04C-B111-BF142E7E2B4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7B0ECB8DDF1DC4397064ABC598076EF" ma:contentTypeVersion="4" ma:contentTypeDescription="Create a new document." ma:contentTypeScope="" ma:versionID="9bbca399d825e0a16a4cde388bbe7a2e">
  <xsd:schema xmlns:xsd="http://www.w3.org/2001/XMLSchema" xmlns:xs="http://www.w3.org/2001/XMLSchema" xmlns:p="http://schemas.microsoft.com/office/2006/metadata/properties" xmlns:ns2="073277ea-57d5-49cd-99c3-2d21addac389" xmlns:ns3="d9e73165-881d-495b-aff9-3ac3fbce8869" targetNamespace="http://schemas.microsoft.com/office/2006/metadata/properties" ma:root="true" ma:fieldsID="691732d0390330ffc3482b578424fddb" ns2:_="" ns3:_="">
    <xsd:import namespace="073277ea-57d5-49cd-99c3-2d21addac389"/>
    <xsd:import namespace="d9e73165-881d-495b-aff9-3ac3fbce886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73277ea-57d5-49cd-99c3-2d21addac38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9e73165-881d-495b-aff9-3ac3fbce8869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28B1CACB-6DD1-4DC0-B690-CAECD299E58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73277ea-57d5-49cd-99c3-2d21addac389"/>
    <ds:schemaRef ds:uri="d9e73165-881d-495b-aff9-3ac3fbce886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06804B9-79B1-4F7A-BC8D-117F6AE5ADB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EFC429F-5D6B-4866-82C2-C92254C4921B}">
  <ds:schemaRefs>
    <ds:schemaRef ds:uri="http://purl.org/dc/elements/1.1/"/>
    <ds:schemaRef ds:uri="d9e73165-881d-495b-aff9-3ac3fbce8869"/>
    <ds:schemaRef ds:uri="http://schemas.openxmlformats.org/package/2006/metadata/core-properties"/>
    <ds:schemaRef ds:uri="http://www.w3.org/XML/1998/namespace"/>
    <ds:schemaRef ds:uri="http://schemas.microsoft.com/office/infopath/2007/PartnerControls"/>
    <ds:schemaRef ds:uri="http://purl.org/dc/terms/"/>
    <ds:schemaRef ds:uri="http://schemas.microsoft.com/office/2006/documentManagement/types"/>
    <ds:schemaRef ds:uri="073277ea-57d5-49cd-99c3-2d21addac389"/>
    <ds:schemaRef ds:uri="http://schemas.microsoft.com/office/2006/metadata/properties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1141</Words>
  <Application>Microsoft Office PowerPoint</Application>
  <PresentationFormat>Widescreen</PresentationFormat>
  <Paragraphs>249</Paragraphs>
  <Slides>35</Slides>
  <Notes>14</Notes>
  <HiddenSlides>0</HiddenSlides>
  <MMClips>0</MMClips>
  <ScaleCrop>false</ScaleCrop>
  <HeadingPairs>
    <vt:vector size="6" baseType="variant">
      <vt:variant>
        <vt:lpstr>Brukte skrifter</vt:lpstr>
      </vt:variant>
      <vt:variant>
        <vt:i4>4</vt:i4>
      </vt:variant>
      <vt:variant>
        <vt:lpstr>Tema</vt:lpstr>
      </vt:variant>
      <vt:variant>
        <vt:i4>1</vt:i4>
      </vt:variant>
      <vt:variant>
        <vt:lpstr>Lysbildetitler</vt:lpstr>
      </vt:variant>
      <vt:variant>
        <vt:i4>35</vt:i4>
      </vt:variant>
    </vt:vector>
  </HeadingPairs>
  <TitlesOfParts>
    <vt:vector size="40" baseType="lpstr">
      <vt:lpstr>Arial</vt:lpstr>
      <vt:lpstr>Calibri</vt:lpstr>
      <vt:lpstr>Calibri Light</vt:lpstr>
      <vt:lpstr>Tahoma</vt:lpstr>
      <vt:lpstr>Office Theme</vt:lpstr>
      <vt:lpstr>Mens vi venter</vt:lpstr>
      <vt:lpstr>PowerPoint-presentasjon</vt:lpstr>
      <vt:lpstr>Agenda</vt:lpstr>
      <vt:lpstr>Hvem er jeg - stats</vt:lpstr>
      <vt:lpstr>Hva er Firebase?</vt:lpstr>
      <vt:lpstr>Hva er Firebase?</vt:lpstr>
      <vt:lpstr>Men først la oss gå tilbake</vt:lpstr>
      <vt:lpstr>Mer av dette nå</vt:lpstr>
      <vt:lpstr>Firebase sin måte</vt:lpstr>
      <vt:lpstr>Firebase sin måte</vt:lpstr>
      <vt:lpstr>Firebase</vt:lpstr>
      <vt:lpstr>Hosting</vt:lpstr>
      <vt:lpstr>La oss se på consolen</vt:lpstr>
      <vt:lpstr>Firestore</vt:lpstr>
      <vt:lpstr>Firestore (add)</vt:lpstr>
      <vt:lpstr>Firestore (read)</vt:lpstr>
      <vt:lpstr>Firestore (real time)</vt:lpstr>
      <vt:lpstr>Cloud Storage</vt:lpstr>
      <vt:lpstr>Cloud Storage</vt:lpstr>
      <vt:lpstr>Rules</vt:lpstr>
      <vt:lpstr>Authentication</vt:lpstr>
      <vt:lpstr>Authentication (drop-in UI)</vt:lpstr>
      <vt:lpstr>Cloud Functions</vt:lpstr>
      <vt:lpstr>Cloud Functions</vt:lpstr>
      <vt:lpstr>Performance Monitoring</vt:lpstr>
      <vt:lpstr>Performance Monitoring</vt:lpstr>
      <vt:lpstr>Google Analytics (Audiences + Funnels)</vt:lpstr>
      <vt:lpstr>Google Analytics (Audiences + Funnels)</vt:lpstr>
      <vt:lpstr>Remote Config</vt:lpstr>
      <vt:lpstr>Remote Config</vt:lpstr>
      <vt:lpstr>Firebase</vt:lpstr>
      <vt:lpstr>Pris</vt:lpstr>
      <vt:lpstr>Firebase og Google Cloud</vt:lpstr>
      <vt:lpstr>Konklusjon</vt:lpstr>
      <vt:lpstr>PowerPoint-presentasjon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STRAND Megan</dc:creator>
  <cp:lastModifiedBy>Gaute Meek Olsen</cp:lastModifiedBy>
  <cp:revision>74</cp:revision>
  <cp:lastPrinted>2017-11-26T10:34:55Z</cp:lastPrinted>
  <dcterms:created xsi:type="dcterms:W3CDTF">2019-09-13T07:35:24Z</dcterms:created>
  <dcterms:modified xsi:type="dcterms:W3CDTF">2019-11-01T19:21:31Z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0x01010037B0ECB8DDF1DC4397064ABC598076EF</vt:lpwstr>
  </property>
  <property fmtid="{D5CDD505-2E9C-101B-9397-08002B2CF9AE}" pid="3" name="Community">
    <vt:lpwstr/>
  </property>
  <property fmtid="{D5CDD505-2E9C-101B-9397-08002B2CF9AE}" pid="4" name="Languages">
    <vt:lpwstr/>
  </property>
  <property fmtid="{D5CDD505-2E9C-101B-9397-08002B2CF9AE}" pid="5" name="Steria location">
    <vt:lpwstr/>
  </property>
  <property fmtid="{D5CDD505-2E9C-101B-9397-08002B2CF9AE}" pid="6" name="Document type">
    <vt:lpwstr/>
  </property>
  <property fmtid="{D5CDD505-2E9C-101B-9397-08002B2CF9AE}" pid="7" name="Images">
    <vt:lpwstr>Templates</vt:lpwstr>
  </property>
</Properties>
</file>